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  <p:sldMasterId id="2147483667" r:id="rId2"/>
  </p:sldMasterIdLst>
  <p:notesMasterIdLst>
    <p:notesMasterId r:id="rId25"/>
  </p:notesMasterIdLst>
  <p:sldIdLst>
    <p:sldId id="257" r:id="rId3"/>
    <p:sldId id="291" r:id="rId4"/>
    <p:sldId id="277" r:id="rId5"/>
    <p:sldId id="303" r:id="rId6"/>
    <p:sldId id="304" r:id="rId7"/>
    <p:sldId id="306" r:id="rId8"/>
    <p:sldId id="276" r:id="rId9"/>
    <p:sldId id="293" r:id="rId10"/>
    <p:sldId id="314" r:id="rId11"/>
    <p:sldId id="311" r:id="rId12"/>
    <p:sldId id="318" r:id="rId13"/>
    <p:sldId id="315" r:id="rId14"/>
    <p:sldId id="332" r:id="rId15"/>
    <p:sldId id="321" r:id="rId16"/>
    <p:sldId id="308" r:id="rId17"/>
    <p:sldId id="323" r:id="rId18"/>
    <p:sldId id="312" r:id="rId19"/>
    <p:sldId id="319" r:id="rId20"/>
    <p:sldId id="324" r:id="rId21"/>
    <p:sldId id="333" r:id="rId22"/>
    <p:sldId id="313" r:id="rId23"/>
    <p:sldId id="301" r:id="rId24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6"/>
      <p:bold r:id="rId27"/>
      <p:italic r:id="rId28"/>
      <p:boldItalic r:id="rId29"/>
    </p:embeddedFont>
    <p:embeddedFont>
      <p:font typeface="Roboto Mono" pitchFamily="49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8521"/>
    <p:restoredTop sz="94572"/>
  </p:normalViewPr>
  <p:slideViewPr>
    <p:cSldViewPr snapToGrid="0">
      <p:cViewPr varScale="1">
        <p:scale>
          <a:sx n="105" d="100"/>
          <a:sy n="105" d="100"/>
        </p:scale>
        <p:origin x="192" y="7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9D4185-5135-AB47-A40C-065B61BC8D13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</dgm:pt>
    <dgm:pt modelId="{C2E59F26-E486-CA43-9BA1-753335799A10}">
      <dgm:prSet phldrT="[Text]"/>
      <dgm:spPr/>
      <dgm:t>
        <a:bodyPr/>
        <a:lstStyle/>
        <a:p>
          <a:r>
            <a:rPr lang="en-US" dirty="0"/>
            <a:t>Find derived variants in outgroup</a:t>
          </a:r>
        </a:p>
      </dgm:t>
    </dgm:pt>
    <dgm:pt modelId="{3F3596E2-0772-674E-8353-3DE1231BAA7F}" type="parTrans" cxnId="{90F0CCBD-872C-7346-8C5A-77DC000A0E5F}">
      <dgm:prSet/>
      <dgm:spPr/>
      <dgm:t>
        <a:bodyPr/>
        <a:lstStyle/>
        <a:p>
          <a:endParaRPr lang="en-US"/>
        </a:p>
      </dgm:t>
    </dgm:pt>
    <dgm:pt modelId="{1A71DA27-F347-1641-B22D-7BE4EAC82A41}" type="sibTrans" cxnId="{90F0CCBD-872C-7346-8C5A-77DC000A0E5F}">
      <dgm:prSet/>
      <dgm:spPr/>
      <dgm:t>
        <a:bodyPr/>
        <a:lstStyle/>
        <a:p>
          <a:endParaRPr lang="en-US"/>
        </a:p>
      </dgm:t>
    </dgm:pt>
    <dgm:pt modelId="{6D227835-7EB1-3844-A5A9-235D801E1CF6}">
      <dgm:prSet/>
      <dgm:spPr/>
      <dgm:t>
        <a:bodyPr/>
        <a:lstStyle/>
        <a:p>
          <a:r>
            <a:rPr lang="en-US"/>
            <a:t>Estimate local mutation rate</a:t>
          </a:r>
          <a:endParaRPr lang="en-US" dirty="0"/>
        </a:p>
      </dgm:t>
    </dgm:pt>
    <dgm:pt modelId="{9A3FFC74-EE6D-C341-8F12-BB7EF9C02D19}" type="parTrans" cxnId="{519EED0D-0881-E042-8E7E-93255D1C88F5}">
      <dgm:prSet/>
      <dgm:spPr/>
      <dgm:t>
        <a:bodyPr/>
        <a:lstStyle/>
        <a:p>
          <a:endParaRPr lang="en-US"/>
        </a:p>
      </dgm:t>
    </dgm:pt>
    <dgm:pt modelId="{F8B33703-DBBC-1B48-8929-CC535A4FB2E4}" type="sibTrans" cxnId="{519EED0D-0881-E042-8E7E-93255D1C88F5}">
      <dgm:prSet/>
      <dgm:spPr/>
      <dgm:t>
        <a:bodyPr/>
        <a:lstStyle/>
        <a:p>
          <a:endParaRPr lang="en-US"/>
        </a:p>
      </dgm:t>
    </dgm:pt>
    <dgm:pt modelId="{11A293B6-2FDE-F84E-92D6-3419DFABA9A8}">
      <dgm:prSet/>
      <dgm:spPr/>
      <dgm:t>
        <a:bodyPr/>
        <a:lstStyle/>
        <a:p>
          <a:r>
            <a:rPr lang="en-US"/>
            <a:t>Find variants in ingroup</a:t>
          </a:r>
          <a:endParaRPr lang="en-US" dirty="0"/>
        </a:p>
      </dgm:t>
    </dgm:pt>
    <dgm:pt modelId="{F7D3975F-334B-484D-8DA1-3B2B38FE227A}" type="parTrans" cxnId="{BB824E7B-ACAC-474F-B968-B21AAF9FD44F}">
      <dgm:prSet/>
      <dgm:spPr/>
      <dgm:t>
        <a:bodyPr/>
        <a:lstStyle/>
        <a:p>
          <a:endParaRPr lang="en-US"/>
        </a:p>
      </dgm:t>
    </dgm:pt>
    <dgm:pt modelId="{CBFCA1B7-1A95-7C49-8B18-55610D245F08}" type="sibTrans" cxnId="{BB824E7B-ACAC-474F-B968-B21AAF9FD44F}">
      <dgm:prSet/>
      <dgm:spPr/>
      <dgm:t>
        <a:bodyPr/>
        <a:lstStyle/>
        <a:p>
          <a:endParaRPr lang="en-US"/>
        </a:p>
      </dgm:t>
    </dgm:pt>
    <dgm:pt modelId="{DCD20AEC-D074-0746-9C0B-7BBAE96F7C36}">
      <dgm:prSet/>
      <dgm:spPr/>
      <dgm:t>
        <a:bodyPr/>
        <a:lstStyle/>
        <a:p>
          <a:r>
            <a:rPr lang="en-US"/>
            <a:t>Train the HMM</a:t>
          </a:r>
          <a:endParaRPr lang="en-US" dirty="0"/>
        </a:p>
      </dgm:t>
    </dgm:pt>
    <dgm:pt modelId="{BEFEC56A-ABE4-3746-A934-3DED32705B6F}" type="parTrans" cxnId="{94034CB3-9997-8748-9EBC-E200D559AEDE}">
      <dgm:prSet/>
      <dgm:spPr/>
      <dgm:t>
        <a:bodyPr/>
        <a:lstStyle/>
        <a:p>
          <a:endParaRPr lang="en-US"/>
        </a:p>
      </dgm:t>
    </dgm:pt>
    <dgm:pt modelId="{5BE500E9-6045-8944-8927-188E7205D1B2}" type="sibTrans" cxnId="{94034CB3-9997-8748-9EBC-E200D559AEDE}">
      <dgm:prSet/>
      <dgm:spPr/>
      <dgm:t>
        <a:bodyPr/>
        <a:lstStyle/>
        <a:p>
          <a:endParaRPr lang="en-US"/>
        </a:p>
      </dgm:t>
    </dgm:pt>
    <dgm:pt modelId="{8D310446-1C91-0243-BB4A-E160EB1A50D7}">
      <dgm:prSet/>
      <dgm:spPr/>
      <dgm:t>
        <a:bodyPr/>
        <a:lstStyle/>
        <a:p>
          <a:r>
            <a:rPr lang="en-US" dirty="0"/>
            <a:t>Decoding</a:t>
          </a:r>
        </a:p>
      </dgm:t>
    </dgm:pt>
    <dgm:pt modelId="{49998862-CBEC-6445-A6A8-3183E1D9AAA1}" type="parTrans" cxnId="{4DB3E78C-BC63-0642-9485-CF9565BE0C02}">
      <dgm:prSet/>
      <dgm:spPr/>
      <dgm:t>
        <a:bodyPr/>
        <a:lstStyle/>
        <a:p>
          <a:endParaRPr lang="en-US"/>
        </a:p>
      </dgm:t>
    </dgm:pt>
    <dgm:pt modelId="{04F9EAF5-960F-7E45-B99D-43B149866E0E}" type="sibTrans" cxnId="{4DB3E78C-BC63-0642-9485-CF9565BE0C02}">
      <dgm:prSet/>
      <dgm:spPr/>
      <dgm:t>
        <a:bodyPr/>
        <a:lstStyle/>
        <a:p>
          <a:endParaRPr lang="en-US"/>
        </a:p>
      </dgm:t>
    </dgm:pt>
    <dgm:pt modelId="{20FABEFD-CD99-AE4C-93CA-B226A6641583}">
      <dgm:prSet/>
      <dgm:spPr/>
      <dgm:t>
        <a:bodyPr/>
        <a:lstStyle/>
        <a:p>
          <a:r>
            <a:rPr lang="en-US" dirty="0"/>
            <a:t>Annotate</a:t>
          </a:r>
        </a:p>
      </dgm:t>
    </dgm:pt>
    <dgm:pt modelId="{FC631F44-F012-494A-A876-22CF1DB1E76C}" type="parTrans" cxnId="{38ACE996-DF48-6D43-855E-856BDBD7BACC}">
      <dgm:prSet/>
      <dgm:spPr/>
      <dgm:t>
        <a:bodyPr/>
        <a:lstStyle/>
        <a:p>
          <a:endParaRPr lang="en-US"/>
        </a:p>
      </dgm:t>
    </dgm:pt>
    <dgm:pt modelId="{8F982F6C-61A9-5946-8E41-FEA693640EBC}" type="sibTrans" cxnId="{38ACE996-DF48-6D43-855E-856BDBD7BACC}">
      <dgm:prSet/>
      <dgm:spPr/>
      <dgm:t>
        <a:bodyPr/>
        <a:lstStyle/>
        <a:p>
          <a:endParaRPr lang="en-US"/>
        </a:p>
      </dgm:t>
    </dgm:pt>
    <dgm:pt modelId="{32F36573-4C14-8443-8298-EFFD12D154D4}" type="pres">
      <dgm:prSet presAssocID="{FD9D4185-5135-AB47-A40C-065B61BC8D13}" presName="Name0" presStyleCnt="0">
        <dgm:presLayoutVars>
          <dgm:dir/>
          <dgm:animLvl val="lvl"/>
          <dgm:resizeHandles val="exact"/>
        </dgm:presLayoutVars>
      </dgm:prSet>
      <dgm:spPr/>
    </dgm:pt>
    <dgm:pt modelId="{476183FF-4843-8F4E-959B-611FA59447AE}" type="pres">
      <dgm:prSet presAssocID="{20FABEFD-CD99-AE4C-93CA-B226A6641583}" presName="boxAndChildren" presStyleCnt="0"/>
      <dgm:spPr/>
    </dgm:pt>
    <dgm:pt modelId="{584BAA20-B735-F14F-A911-C6C1636D8EC8}" type="pres">
      <dgm:prSet presAssocID="{20FABEFD-CD99-AE4C-93CA-B226A6641583}" presName="parentTextBox" presStyleLbl="node1" presStyleIdx="0" presStyleCnt="6"/>
      <dgm:spPr/>
    </dgm:pt>
    <dgm:pt modelId="{ECD90802-98DE-504C-874D-A3B5185B53DF}" type="pres">
      <dgm:prSet presAssocID="{04F9EAF5-960F-7E45-B99D-43B149866E0E}" presName="sp" presStyleCnt="0"/>
      <dgm:spPr/>
    </dgm:pt>
    <dgm:pt modelId="{F2EAAFAF-3B8C-8449-81C2-D3A95DA8D401}" type="pres">
      <dgm:prSet presAssocID="{8D310446-1C91-0243-BB4A-E160EB1A50D7}" presName="arrowAndChildren" presStyleCnt="0"/>
      <dgm:spPr/>
    </dgm:pt>
    <dgm:pt modelId="{17924761-CE96-EB45-99D7-5D24B2A82FAF}" type="pres">
      <dgm:prSet presAssocID="{8D310446-1C91-0243-BB4A-E160EB1A50D7}" presName="parentTextArrow" presStyleLbl="node1" presStyleIdx="1" presStyleCnt="6"/>
      <dgm:spPr/>
    </dgm:pt>
    <dgm:pt modelId="{B2E4AF71-00F5-EA4D-B7BF-C6A9FBD817CB}" type="pres">
      <dgm:prSet presAssocID="{5BE500E9-6045-8944-8927-188E7205D1B2}" presName="sp" presStyleCnt="0"/>
      <dgm:spPr/>
    </dgm:pt>
    <dgm:pt modelId="{52A98E42-EA57-D847-9A19-97538F245710}" type="pres">
      <dgm:prSet presAssocID="{DCD20AEC-D074-0746-9C0B-7BBAE96F7C36}" presName="arrowAndChildren" presStyleCnt="0"/>
      <dgm:spPr/>
    </dgm:pt>
    <dgm:pt modelId="{6A1E868F-AA4B-1B45-8B38-71C8056DDFDB}" type="pres">
      <dgm:prSet presAssocID="{DCD20AEC-D074-0746-9C0B-7BBAE96F7C36}" presName="parentTextArrow" presStyleLbl="node1" presStyleIdx="2" presStyleCnt="6"/>
      <dgm:spPr/>
    </dgm:pt>
    <dgm:pt modelId="{22856655-FFDA-E745-B3C4-C19B6E946D8C}" type="pres">
      <dgm:prSet presAssocID="{CBFCA1B7-1A95-7C49-8B18-55610D245F08}" presName="sp" presStyleCnt="0"/>
      <dgm:spPr/>
    </dgm:pt>
    <dgm:pt modelId="{E25DD807-AA42-CB43-A1A9-901B65148EDD}" type="pres">
      <dgm:prSet presAssocID="{11A293B6-2FDE-F84E-92D6-3419DFABA9A8}" presName="arrowAndChildren" presStyleCnt="0"/>
      <dgm:spPr/>
    </dgm:pt>
    <dgm:pt modelId="{88BD845B-BD2D-C54A-A243-FEB2DBA9DAA8}" type="pres">
      <dgm:prSet presAssocID="{11A293B6-2FDE-F84E-92D6-3419DFABA9A8}" presName="parentTextArrow" presStyleLbl="node1" presStyleIdx="3" presStyleCnt="6"/>
      <dgm:spPr/>
    </dgm:pt>
    <dgm:pt modelId="{B1ED2002-3ACD-F54A-BF87-A6B2FFE8C3BE}" type="pres">
      <dgm:prSet presAssocID="{F8B33703-DBBC-1B48-8929-CC535A4FB2E4}" presName="sp" presStyleCnt="0"/>
      <dgm:spPr/>
    </dgm:pt>
    <dgm:pt modelId="{10415D69-3EA2-2140-B177-E7EC29C3227D}" type="pres">
      <dgm:prSet presAssocID="{6D227835-7EB1-3844-A5A9-235D801E1CF6}" presName="arrowAndChildren" presStyleCnt="0"/>
      <dgm:spPr/>
    </dgm:pt>
    <dgm:pt modelId="{FCD7C963-D811-3B41-96E3-2EC6F2C14AF9}" type="pres">
      <dgm:prSet presAssocID="{6D227835-7EB1-3844-A5A9-235D801E1CF6}" presName="parentTextArrow" presStyleLbl="node1" presStyleIdx="4" presStyleCnt="6"/>
      <dgm:spPr/>
    </dgm:pt>
    <dgm:pt modelId="{EAE92EE0-6C55-5A47-AFCC-C010CBC9D715}" type="pres">
      <dgm:prSet presAssocID="{1A71DA27-F347-1641-B22D-7BE4EAC82A41}" presName="sp" presStyleCnt="0"/>
      <dgm:spPr/>
    </dgm:pt>
    <dgm:pt modelId="{80CF1DEC-64D0-8745-8A8B-49F84E2E1F21}" type="pres">
      <dgm:prSet presAssocID="{C2E59F26-E486-CA43-9BA1-753335799A10}" presName="arrowAndChildren" presStyleCnt="0"/>
      <dgm:spPr/>
    </dgm:pt>
    <dgm:pt modelId="{ED2DAE22-3E3C-D34F-B390-443E794E8D1C}" type="pres">
      <dgm:prSet presAssocID="{C2E59F26-E486-CA43-9BA1-753335799A10}" presName="parentTextArrow" presStyleLbl="node1" presStyleIdx="5" presStyleCnt="6"/>
      <dgm:spPr/>
    </dgm:pt>
  </dgm:ptLst>
  <dgm:cxnLst>
    <dgm:cxn modelId="{519EED0D-0881-E042-8E7E-93255D1C88F5}" srcId="{FD9D4185-5135-AB47-A40C-065B61BC8D13}" destId="{6D227835-7EB1-3844-A5A9-235D801E1CF6}" srcOrd="1" destOrd="0" parTransId="{9A3FFC74-EE6D-C341-8F12-BB7EF9C02D19}" sibTransId="{F8B33703-DBBC-1B48-8929-CC535A4FB2E4}"/>
    <dgm:cxn modelId="{B9412B1D-04C7-B647-8281-BD4D04C81A67}" type="presOf" srcId="{6D227835-7EB1-3844-A5A9-235D801E1CF6}" destId="{FCD7C963-D811-3B41-96E3-2EC6F2C14AF9}" srcOrd="0" destOrd="0" presId="urn:microsoft.com/office/officeart/2005/8/layout/process4"/>
    <dgm:cxn modelId="{4A610350-FAF1-8846-A92B-2F1A3500406C}" type="presOf" srcId="{8D310446-1C91-0243-BB4A-E160EB1A50D7}" destId="{17924761-CE96-EB45-99D7-5D24B2A82FAF}" srcOrd="0" destOrd="0" presId="urn:microsoft.com/office/officeart/2005/8/layout/process4"/>
    <dgm:cxn modelId="{C1334064-EC72-0345-A511-9CBAF60B517C}" type="presOf" srcId="{DCD20AEC-D074-0746-9C0B-7BBAE96F7C36}" destId="{6A1E868F-AA4B-1B45-8B38-71C8056DDFDB}" srcOrd="0" destOrd="0" presId="urn:microsoft.com/office/officeart/2005/8/layout/process4"/>
    <dgm:cxn modelId="{BB824E7B-ACAC-474F-B968-B21AAF9FD44F}" srcId="{FD9D4185-5135-AB47-A40C-065B61BC8D13}" destId="{11A293B6-2FDE-F84E-92D6-3419DFABA9A8}" srcOrd="2" destOrd="0" parTransId="{F7D3975F-334B-484D-8DA1-3B2B38FE227A}" sibTransId="{CBFCA1B7-1A95-7C49-8B18-55610D245F08}"/>
    <dgm:cxn modelId="{1FCBB07D-1B71-EF45-972E-D5F6A11E7EB1}" type="presOf" srcId="{FD9D4185-5135-AB47-A40C-065B61BC8D13}" destId="{32F36573-4C14-8443-8298-EFFD12D154D4}" srcOrd="0" destOrd="0" presId="urn:microsoft.com/office/officeart/2005/8/layout/process4"/>
    <dgm:cxn modelId="{4DB3E78C-BC63-0642-9485-CF9565BE0C02}" srcId="{FD9D4185-5135-AB47-A40C-065B61BC8D13}" destId="{8D310446-1C91-0243-BB4A-E160EB1A50D7}" srcOrd="4" destOrd="0" parTransId="{49998862-CBEC-6445-A6A8-3183E1D9AAA1}" sibTransId="{04F9EAF5-960F-7E45-B99D-43B149866E0E}"/>
    <dgm:cxn modelId="{38ACE996-DF48-6D43-855E-856BDBD7BACC}" srcId="{FD9D4185-5135-AB47-A40C-065B61BC8D13}" destId="{20FABEFD-CD99-AE4C-93CA-B226A6641583}" srcOrd="5" destOrd="0" parTransId="{FC631F44-F012-494A-A876-22CF1DB1E76C}" sibTransId="{8F982F6C-61A9-5946-8E41-FEA693640EBC}"/>
    <dgm:cxn modelId="{94034CB3-9997-8748-9EBC-E200D559AEDE}" srcId="{FD9D4185-5135-AB47-A40C-065B61BC8D13}" destId="{DCD20AEC-D074-0746-9C0B-7BBAE96F7C36}" srcOrd="3" destOrd="0" parTransId="{BEFEC56A-ABE4-3746-A934-3DED32705B6F}" sibTransId="{5BE500E9-6045-8944-8927-188E7205D1B2}"/>
    <dgm:cxn modelId="{90F0CCBD-872C-7346-8C5A-77DC000A0E5F}" srcId="{FD9D4185-5135-AB47-A40C-065B61BC8D13}" destId="{C2E59F26-E486-CA43-9BA1-753335799A10}" srcOrd="0" destOrd="0" parTransId="{3F3596E2-0772-674E-8353-3DE1231BAA7F}" sibTransId="{1A71DA27-F347-1641-B22D-7BE4EAC82A41}"/>
    <dgm:cxn modelId="{A78963BF-64D7-6449-ACE6-CCF026316969}" type="presOf" srcId="{C2E59F26-E486-CA43-9BA1-753335799A10}" destId="{ED2DAE22-3E3C-D34F-B390-443E794E8D1C}" srcOrd="0" destOrd="0" presId="urn:microsoft.com/office/officeart/2005/8/layout/process4"/>
    <dgm:cxn modelId="{B47CDDD9-8696-7C45-B327-CB60D27DA988}" type="presOf" srcId="{20FABEFD-CD99-AE4C-93CA-B226A6641583}" destId="{584BAA20-B735-F14F-A911-C6C1636D8EC8}" srcOrd="0" destOrd="0" presId="urn:microsoft.com/office/officeart/2005/8/layout/process4"/>
    <dgm:cxn modelId="{520DBCF6-0338-CA46-AD23-7549AF77D066}" type="presOf" srcId="{11A293B6-2FDE-F84E-92D6-3419DFABA9A8}" destId="{88BD845B-BD2D-C54A-A243-FEB2DBA9DAA8}" srcOrd="0" destOrd="0" presId="urn:microsoft.com/office/officeart/2005/8/layout/process4"/>
    <dgm:cxn modelId="{31627AB5-67D7-0742-8ED0-96B2C95DEB94}" type="presParOf" srcId="{32F36573-4C14-8443-8298-EFFD12D154D4}" destId="{476183FF-4843-8F4E-959B-611FA59447AE}" srcOrd="0" destOrd="0" presId="urn:microsoft.com/office/officeart/2005/8/layout/process4"/>
    <dgm:cxn modelId="{D18F7E7A-D0B0-A341-9B87-8B5525EEFA87}" type="presParOf" srcId="{476183FF-4843-8F4E-959B-611FA59447AE}" destId="{584BAA20-B735-F14F-A911-C6C1636D8EC8}" srcOrd="0" destOrd="0" presId="urn:microsoft.com/office/officeart/2005/8/layout/process4"/>
    <dgm:cxn modelId="{F8C0DED2-265F-0B43-BF59-E09904362BFB}" type="presParOf" srcId="{32F36573-4C14-8443-8298-EFFD12D154D4}" destId="{ECD90802-98DE-504C-874D-A3B5185B53DF}" srcOrd="1" destOrd="0" presId="urn:microsoft.com/office/officeart/2005/8/layout/process4"/>
    <dgm:cxn modelId="{D160A53D-F6F0-364A-8719-77A60BB8C716}" type="presParOf" srcId="{32F36573-4C14-8443-8298-EFFD12D154D4}" destId="{F2EAAFAF-3B8C-8449-81C2-D3A95DA8D401}" srcOrd="2" destOrd="0" presId="urn:microsoft.com/office/officeart/2005/8/layout/process4"/>
    <dgm:cxn modelId="{A6FB5C8B-BEFA-5A43-BC72-A5CB3A5C4956}" type="presParOf" srcId="{F2EAAFAF-3B8C-8449-81C2-D3A95DA8D401}" destId="{17924761-CE96-EB45-99D7-5D24B2A82FAF}" srcOrd="0" destOrd="0" presId="urn:microsoft.com/office/officeart/2005/8/layout/process4"/>
    <dgm:cxn modelId="{0B44C904-873C-2C4A-B687-DE081F5662E3}" type="presParOf" srcId="{32F36573-4C14-8443-8298-EFFD12D154D4}" destId="{B2E4AF71-00F5-EA4D-B7BF-C6A9FBD817CB}" srcOrd="3" destOrd="0" presId="urn:microsoft.com/office/officeart/2005/8/layout/process4"/>
    <dgm:cxn modelId="{5A6381FA-85A5-174F-BEDB-B16F74383F3B}" type="presParOf" srcId="{32F36573-4C14-8443-8298-EFFD12D154D4}" destId="{52A98E42-EA57-D847-9A19-97538F245710}" srcOrd="4" destOrd="0" presId="urn:microsoft.com/office/officeart/2005/8/layout/process4"/>
    <dgm:cxn modelId="{9251FBDD-45E9-0E4A-9712-DE24301ED6C3}" type="presParOf" srcId="{52A98E42-EA57-D847-9A19-97538F245710}" destId="{6A1E868F-AA4B-1B45-8B38-71C8056DDFDB}" srcOrd="0" destOrd="0" presId="urn:microsoft.com/office/officeart/2005/8/layout/process4"/>
    <dgm:cxn modelId="{34B38883-0B21-5448-ACE0-EA9D30A5605A}" type="presParOf" srcId="{32F36573-4C14-8443-8298-EFFD12D154D4}" destId="{22856655-FFDA-E745-B3C4-C19B6E946D8C}" srcOrd="5" destOrd="0" presId="urn:microsoft.com/office/officeart/2005/8/layout/process4"/>
    <dgm:cxn modelId="{1665C977-8BEC-2A48-96A0-E334663C3496}" type="presParOf" srcId="{32F36573-4C14-8443-8298-EFFD12D154D4}" destId="{E25DD807-AA42-CB43-A1A9-901B65148EDD}" srcOrd="6" destOrd="0" presId="urn:microsoft.com/office/officeart/2005/8/layout/process4"/>
    <dgm:cxn modelId="{BD71B9AF-FA33-4746-8DF7-36CB127774AA}" type="presParOf" srcId="{E25DD807-AA42-CB43-A1A9-901B65148EDD}" destId="{88BD845B-BD2D-C54A-A243-FEB2DBA9DAA8}" srcOrd="0" destOrd="0" presId="urn:microsoft.com/office/officeart/2005/8/layout/process4"/>
    <dgm:cxn modelId="{72CCBEE8-7CE3-4B4C-B7B8-126DF4B60E68}" type="presParOf" srcId="{32F36573-4C14-8443-8298-EFFD12D154D4}" destId="{B1ED2002-3ACD-F54A-BF87-A6B2FFE8C3BE}" srcOrd="7" destOrd="0" presId="urn:microsoft.com/office/officeart/2005/8/layout/process4"/>
    <dgm:cxn modelId="{A1324EAB-3620-9A41-8EEC-0A4A4CF4B827}" type="presParOf" srcId="{32F36573-4C14-8443-8298-EFFD12D154D4}" destId="{10415D69-3EA2-2140-B177-E7EC29C3227D}" srcOrd="8" destOrd="0" presId="urn:microsoft.com/office/officeart/2005/8/layout/process4"/>
    <dgm:cxn modelId="{4BDDF5B6-F93D-EB43-8896-57B12A9F2037}" type="presParOf" srcId="{10415D69-3EA2-2140-B177-E7EC29C3227D}" destId="{FCD7C963-D811-3B41-96E3-2EC6F2C14AF9}" srcOrd="0" destOrd="0" presId="urn:microsoft.com/office/officeart/2005/8/layout/process4"/>
    <dgm:cxn modelId="{5D5037F6-728E-6940-A3D6-C27B20CFF035}" type="presParOf" srcId="{32F36573-4C14-8443-8298-EFFD12D154D4}" destId="{EAE92EE0-6C55-5A47-AFCC-C010CBC9D715}" srcOrd="9" destOrd="0" presId="urn:microsoft.com/office/officeart/2005/8/layout/process4"/>
    <dgm:cxn modelId="{ED0CB06C-9669-4E49-89D6-78100E948676}" type="presParOf" srcId="{32F36573-4C14-8443-8298-EFFD12D154D4}" destId="{80CF1DEC-64D0-8745-8A8B-49F84E2E1F21}" srcOrd="10" destOrd="0" presId="urn:microsoft.com/office/officeart/2005/8/layout/process4"/>
    <dgm:cxn modelId="{83F20684-D618-8044-9A4E-8A43EC6F1A1A}" type="presParOf" srcId="{80CF1DEC-64D0-8745-8A8B-49F84E2E1F21}" destId="{ED2DAE22-3E3C-D34F-B390-443E794E8D1C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9D4185-5135-AB47-A40C-065B61BC8D13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</dgm:pt>
    <dgm:pt modelId="{C2E59F26-E486-CA43-9BA1-753335799A10}">
      <dgm:prSet phldrT="[Text]"/>
      <dgm:spPr/>
      <dgm:t>
        <a:bodyPr/>
        <a:lstStyle/>
        <a:p>
          <a:r>
            <a:rPr lang="en-US" dirty="0"/>
            <a:t>Find population segments</a:t>
          </a:r>
        </a:p>
      </dgm:t>
    </dgm:pt>
    <dgm:pt modelId="{3F3596E2-0772-674E-8353-3DE1231BAA7F}" type="parTrans" cxnId="{90F0CCBD-872C-7346-8C5A-77DC000A0E5F}">
      <dgm:prSet/>
      <dgm:spPr/>
      <dgm:t>
        <a:bodyPr/>
        <a:lstStyle/>
        <a:p>
          <a:endParaRPr lang="en-US"/>
        </a:p>
      </dgm:t>
    </dgm:pt>
    <dgm:pt modelId="{1A71DA27-F347-1641-B22D-7BE4EAC82A41}" type="sibTrans" cxnId="{90F0CCBD-872C-7346-8C5A-77DC000A0E5F}">
      <dgm:prSet/>
      <dgm:spPr/>
      <dgm:t>
        <a:bodyPr/>
        <a:lstStyle/>
        <a:p>
          <a:endParaRPr lang="en-US"/>
        </a:p>
      </dgm:t>
    </dgm:pt>
    <dgm:pt modelId="{6D227835-7EB1-3844-A5A9-235D801E1CF6}">
      <dgm:prSet/>
      <dgm:spPr/>
      <dgm:t>
        <a:bodyPr/>
        <a:lstStyle/>
        <a:p>
          <a:r>
            <a:rPr lang="en-US" dirty="0"/>
            <a:t>Preprocess hypoxia-resistance related gene data </a:t>
          </a:r>
        </a:p>
      </dgm:t>
    </dgm:pt>
    <dgm:pt modelId="{9A3FFC74-EE6D-C341-8F12-BB7EF9C02D19}" type="parTrans" cxnId="{519EED0D-0881-E042-8E7E-93255D1C88F5}">
      <dgm:prSet/>
      <dgm:spPr/>
      <dgm:t>
        <a:bodyPr/>
        <a:lstStyle/>
        <a:p>
          <a:endParaRPr lang="en-US"/>
        </a:p>
      </dgm:t>
    </dgm:pt>
    <dgm:pt modelId="{F8B33703-DBBC-1B48-8929-CC535A4FB2E4}" type="sibTrans" cxnId="{519EED0D-0881-E042-8E7E-93255D1C88F5}">
      <dgm:prSet/>
      <dgm:spPr/>
      <dgm:t>
        <a:bodyPr/>
        <a:lstStyle/>
        <a:p>
          <a:endParaRPr lang="en-US"/>
        </a:p>
      </dgm:t>
    </dgm:pt>
    <dgm:pt modelId="{11A293B6-2FDE-F84E-92D6-3419DFABA9A8}">
      <dgm:prSet/>
      <dgm:spPr/>
      <dgm:t>
        <a:bodyPr/>
        <a:lstStyle/>
        <a:p>
          <a:r>
            <a:rPr lang="en-US" dirty="0"/>
            <a:t>Find matches in mapping</a:t>
          </a:r>
        </a:p>
      </dgm:t>
    </dgm:pt>
    <dgm:pt modelId="{F7D3975F-334B-484D-8DA1-3B2B38FE227A}" type="parTrans" cxnId="{BB824E7B-ACAC-474F-B968-B21AAF9FD44F}">
      <dgm:prSet/>
      <dgm:spPr/>
      <dgm:t>
        <a:bodyPr/>
        <a:lstStyle/>
        <a:p>
          <a:endParaRPr lang="en-US"/>
        </a:p>
      </dgm:t>
    </dgm:pt>
    <dgm:pt modelId="{CBFCA1B7-1A95-7C49-8B18-55610D245F08}" type="sibTrans" cxnId="{BB824E7B-ACAC-474F-B968-B21AAF9FD44F}">
      <dgm:prSet/>
      <dgm:spPr/>
      <dgm:t>
        <a:bodyPr/>
        <a:lstStyle/>
        <a:p>
          <a:endParaRPr lang="en-US"/>
        </a:p>
      </dgm:t>
    </dgm:pt>
    <dgm:pt modelId="{5BFE0AAB-7118-8E45-9AF5-D475FE9227B1}">
      <dgm:prSet/>
      <dgm:spPr/>
      <dgm:t>
        <a:bodyPr/>
        <a:lstStyle/>
        <a:p>
          <a:r>
            <a:rPr lang="en-US" dirty="0"/>
            <a:t>Find proportion of putatively </a:t>
          </a:r>
          <a:r>
            <a:rPr lang="en-US" dirty="0" err="1"/>
            <a:t>introgressed</a:t>
          </a:r>
          <a:r>
            <a:rPr lang="en-US" dirty="0"/>
            <a:t> Neanderthal vs Denisovan</a:t>
          </a:r>
        </a:p>
      </dgm:t>
    </dgm:pt>
    <dgm:pt modelId="{CA0502C9-D5C7-1940-89A2-2B6F03A5AD23}" type="parTrans" cxnId="{0663D674-DE58-C94F-B429-1F879CEFE70A}">
      <dgm:prSet/>
      <dgm:spPr/>
      <dgm:t>
        <a:bodyPr/>
        <a:lstStyle/>
        <a:p>
          <a:endParaRPr lang="en-US"/>
        </a:p>
      </dgm:t>
    </dgm:pt>
    <dgm:pt modelId="{25C3DB5F-46E3-3F43-929A-088019E3F3E7}" type="sibTrans" cxnId="{0663D674-DE58-C94F-B429-1F879CEFE70A}">
      <dgm:prSet/>
      <dgm:spPr/>
      <dgm:t>
        <a:bodyPr/>
        <a:lstStyle/>
        <a:p>
          <a:endParaRPr lang="en-US"/>
        </a:p>
      </dgm:t>
    </dgm:pt>
    <dgm:pt modelId="{0F105FF6-A64A-F846-A7BE-2D2165982147}">
      <dgm:prSet/>
      <dgm:spPr/>
      <dgm:t>
        <a:bodyPr/>
        <a:lstStyle/>
        <a:p>
          <a:r>
            <a:rPr lang="en-US" dirty="0"/>
            <a:t>Map alternative allele frequency between climber samples and archaic humans</a:t>
          </a:r>
        </a:p>
      </dgm:t>
    </dgm:pt>
    <dgm:pt modelId="{33315B61-57F2-8147-9574-63D05E937994}" type="parTrans" cxnId="{DB89FA03-9A63-EF46-BC06-975549C3E424}">
      <dgm:prSet/>
      <dgm:spPr/>
      <dgm:t>
        <a:bodyPr/>
        <a:lstStyle/>
        <a:p>
          <a:endParaRPr lang="en-US"/>
        </a:p>
      </dgm:t>
    </dgm:pt>
    <dgm:pt modelId="{8AAFAF67-61C1-B14F-82FC-90DB64620156}" type="sibTrans" cxnId="{DB89FA03-9A63-EF46-BC06-975549C3E424}">
      <dgm:prSet/>
      <dgm:spPr/>
      <dgm:t>
        <a:bodyPr/>
        <a:lstStyle/>
        <a:p>
          <a:endParaRPr lang="en-US"/>
        </a:p>
      </dgm:t>
    </dgm:pt>
    <dgm:pt modelId="{32F36573-4C14-8443-8298-EFFD12D154D4}" type="pres">
      <dgm:prSet presAssocID="{FD9D4185-5135-AB47-A40C-065B61BC8D13}" presName="Name0" presStyleCnt="0">
        <dgm:presLayoutVars>
          <dgm:dir/>
          <dgm:animLvl val="lvl"/>
          <dgm:resizeHandles val="exact"/>
        </dgm:presLayoutVars>
      </dgm:prSet>
      <dgm:spPr/>
    </dgm:pt>
    <dgm:pt modelId="{FE4477F2-8F27-CC46-8161-265BC02794C0}" type="pres">
      <dgm:prSet presAssocID="{11A293B6-2FDE-F84E-92D6-3419DFABA9A8}" presName="boxAndChildren" presStyleCnt="0"/>
      <dgm:spPr/>
    </dgm:pt>
    <dgm:pt modelId="{CDC95406-BC31-5B45-A93B-0E7823BA797B}" type="pres">
      <dgm:prSet presAssocID="{11A293B6-2FDE-F84E-92D6-3419DFABA9A8}" presName="parentTextBox" presStyleLbl="node1" presStyleIdx="0" presStyleCnt="5"/>
      <dgm:spPr/>
    </dgm:pt>
    <dgm:pt modelId="{B1ED2002-3ACD-F54A-BF87-A6B2FFE8C3BE}" type="pres">
      <dgm:prSet presAssocID="{F8B33703-DBBC-1B48-8929-CC535A4FB2E4}" presName="sp" presStyleCnt="0"/>
      <dgm:spPr/>
    </dgm:pt>
    <dgm:pt modelId="{10415D69-3EA2-2140-B177-E7EC29C3227D}" type="pres">
      <dgm:prSet presAssocID="{6D227835-7EB1-3844-A5A9-235D801E1CF6}" presName="arrowAndChildren" presStyleCnt="0"/>
      <dgm:spPr/>
    </dgm:pt>
    <dgm:pt modelId="{FCD7C963-D811-3B41-96E3-2EC6F2C14AF9}" type="pres">
      <dgm:prSet presAssocID="{6D227835-7EB1-3844-A5A9-235D801E1CF6}" presName="parentTextArrow" presStyleLbl="node1" presStyleIdx="1" presStyleCnt="5"/>
      <dgm:spPr/>
    </dgm:pt>
    <dgm:pt modelId="{3F16FB4D-0762-A242-89EF-2720E7B9B1C3}" type="pres">
      <dgm:prSet presAssocID="{8AAFAF67-61C1-B14F-82FC-90DB64620156}" presName="sp" presStyleCnt="0"/>
      <dgm:spPr/>
    </dgm:pt>
    <dgm:pt modelId="{1746D376-8CA5-2E4B-91CA-14530ECED459}" type="pres">
      <dgm:prSet presAssocID="{0F105FF6-A64A-F846-A7BE-2D2165982147}" presName="arrowAndChildren" presStyleCnt="0"/>
      <dgm:spPr/>
    </dgm:pt>
    <dgm:pt modelId="{A6AED152-AC6C-E946-AAE3-2917A7A0F3C7}" type="pres">
      <dgm:prSet presAssocID="{0F105FF6-A64A-F846-A7BE-2D2165982147}" presName="parentTextArrow" presStyleLbl="node1" presStyleIdx="2" presStyleCnt="5"/>
      <dgm:spPr/>
    </dgm:pt>
    <dgm:pt modelId="{C707BA28-49B2-E24A-8BD9-A758AB3F9746}" type="pres">
      <dgm:prSet presAssocID="{25C3DB5F-46E3-3F43-929A-088019E3F3E7}" presName="sp" presStyleCnt="0"/>
      <dgm:spPr/>
    </dgm:pt>
    <dgm:pt modelId="{138AF303-3972-1542-BAB6-214508D6538E}" type="pres">
      <dgm:prSet presAssocID="{5BFE0AAB-7118-8E45-9AF5-D475FE9227B1}" presName="arrowAndChildren" presStyleCnt="0"/>
      <dgm:spPr/>
    </dgm:pt>
    <dgm:pt modelId="{804181F5-E5A9-964F-8EEB-74FEDCAEDAD5}" type="pres">
      <dgm:prSet presAssocID="{5BFE0AAB-7118-8E45-9AF5-D475FE9227B1}" presName="parentTextArrow" presStyleLbl="node1" presStyleIdx="3" presStyleCnt="5"/>
      <dgm:spPr/>
    </dgm:pt>
    <dgm:pt modelId="{EAE92EE0-6C55-5A47-AFCC-C010CBC9D715}" type="pres">
      <dgm:prSet presAssocID="{1A71DA27-F347-1641-B22D-7BE4EAC82A41}" presName="sp" presStyleCnt="0"/>
      <dgm:spPr/>
    </dgm:pt>
    <dgm:pt modelId="{80CF1DEC-64D0-8745-8A8B-49F84E2E1F21}" type="pres">
      <dgm:prSet presAssocID="{C2E59F26-E486-CA43-9BA1-753335799A10}" presName="arrowAndChildren" presStyleCnt="0"/>
      <dgm:spPr/>
    </dgm:pt>
    <dgm:pt modelId="{ED2DAE22-3E3C-D34F-B390-443E794E8D1C}" type="pres">
      <dgm:prSet presAssocID="{C2E59F26-E486-CA43-9BA1-753335799A10}" presName="parentTextArrow" presStyleLbl="node1" presStyleIdx="4" presStyleCnt="5"/>
      <dgm:spPr/>
    </dgm:pt>
  </dgm:ptLst>
  <dgm:cxnLst>
    <dgm:cxn modelId="{DB89FA03-9A63-EF46-BC06-975549C3E424}" srcId="{FD9D4185-5135-AB47-A40C-065B61BC8D13}" destId="{0F105FF6-A64A-F846-A7BE-2D2165982147}" srcOrd="2" destOrd="0" parTransId="{33315B61-57F2-8147-9574-63D05E937994}" sibTransId="{8AAFAF67-61C1-B14F-82FC-90DB64620156}"/>
    <dgm:cxn modelId="{519EED0D-0881-E042-8E7E-93255D1C88F5}" srcId="{FD9D4185-5135-AB47-A40C-065B61BC8D13}" destId="{6D227835-7EB1-3844-A5A9-235D801E1CF6}" srcOrd="3" destOrd="0" parTransId="{9A3FFC74-EE6D-C341-8F12-BB7EF9C02D19}" sibTransId="{F8B33703-DBBC-1B48-8929-CC535A4FB2E4}"/>
    <dgm:cxn modelId="{ECF4AF0E-2350-F64D-85FA-6AB9BEC895F7}" type="presOf" srcId="{0F105FF6-A64A-F846-A7BE-2D2165982147}" destId="{A6AED152-AC6C-E946-AAE3-2917A7A0F3C7}" srcOrd="0" destOrd="0" presId="urn:microsoft.com/office/officeart/2005/8/layout/process4"/>
    <dgm:cxn modelId="{B9412B1D-04C7-B647-8281-BD4D04C81A67}" type="presOf" srcId="{6D227835-7EB1-3844-A5A9-235D801E1CF6}" destId="{FCD7C963-D811-3B41-96E3-2EC6F2C14AF9}" srcOrd="0" destOrd="0" presId="urn:microsoft.com/office/officeart/2005/8/layout/process4"/>
    <dgm:cxn modelId="{CFC8D525-9E9C-6649-AFF0-FCDD1BB5840D}" type="presOf" srcId="{5BFE0AAB-7118-8E45-9AF5-D475FE9227B1}" destId="{804181F5-E5A9-964F-8EEB-74FEDCAEDAD5}" srcOrd="0" destOrd="0" presId="urn:microsoft.com/office/officeart/2005/8/layout/process4"/>
    <dgm:cxn modelId="{0663D674-DE58-C94F-B429-1F879CEFE70A}" srcId="{FD9D4185-5135-AB47-A40C-065B61BC8D13}" destId="{5BFE0AAB-7118-8E45-9AF5-D475FE9227B1}" srcOrd="1" destOrd="0" parTransId="{CA0502C9-D5C7-1940-89A2-2B6F03A5AD23}" sibTransId="{25C3DB5F-46E3-3F43-929A-088019E3F3E7}"/>
    <dgm:cxn modelId="{BB824E7B-ACAC-474F-B968-B21AAF9FD44F}" srcId="{FD9D4185-5135-AB47-A40C-065B61BC8D13}" destId="{11A293B6-2FDE-F84E-92D6-3419DFABA9A8}" srcOrd="4" destOrd="0" parTransId="{F7D3975F-334B-484D-8DA1-3B2B38FE227A}" sibTransId="{CBFCA1B7-1A95-7C49-8B18-55610D245F08}"/>
    <dgm:cxn modelId="{1FCBB07D-1B71-EF45-972E-D5F6A11E7EB1}" type="presOf" srcId="{FD9D4185-5135-AB47-A40C-065B61BC8D13}" destId="{32F36573-4C14-8443-8298-EFFD12D154D4}" srcOrd="0" destOrd="0" presId="urn:microsoft.com/office/officeart/2005/8/layout/process4"/>
    <dgm:cxn modelId="{4DF634BA-7F38-994D-B91F-0F5D9B435280}" type="presOf" srcId="{11A293B6-2FDE-F84E-92D6-3419DFABA9A8}" destId="{CDC95406-BC31-5B45-A93B-0E7823BA797B}" srcOrd="0" destOrd="0" presId="urn:microsoft.com/office/officeart/2005/8/layout/process4"/>
    <dgm:cxn modelId="{90F0CCBD-872C-7346-8C5A-77DC000A0E5F}" srcId="{FD9D4185-5135-AB47-A40C-065B61BC8D13}" destId="{C2E59F26-E486-CA43-9BA1-753335799A10}" srcOrd="0" destOrd="0" parTransId="{3F3596E2-0772-674E-8353-3DE1231BAA7F}" sibTransId="{1A71DA27-F347-1641-B22D-7BE4EAC82A41}"/>
    <dgm:cxn modelId="{A78963BF-64D7-6449-ACE6-CCF026316969}" type="presOf" srcId="{C2E59F26-E486-CA43-9BA1-753335799A10}" destId="{ED2DAE22-3E3C-D34F-B390-443E794E8D1C}" srcOrd="0" destOrd="0" presId="urn:microsoft.com/office/officeart/2005/8/layout/process4"/>
    <dgm:cxn modelId="{5E8997D8-75F8-604C-A487-2318AA76D863}" type="presParOf" srcId="{32F36573-4C14-8443-8298-EFFD12D154D4}" destId="{FE4477F2-8F27-CC46-8161-265BC02794C0}" srcOrd="0" destOrd="0" presId="urn:microsoft.com/office/officeart/2005/8/layout/process4"/>
    <dgm:cxn modelId="{CAB75AAA-2AB7-814F-A9E6-19D037A0C730}" type="presParOf" srcId="{FE4477F2-8F27-CC46-8161-265BC02794C0}" destId="{CDC95406-BC31-5B45-A93B-0E7823BA797B}" srcOrd="0" destOrd="0" presId="urn:microsoft.com/office/officeart/2005/8/layout/process4"/>
    <dgm:cxn modelId="{72CCBEE8-7CE3-4B4C-B7B8-126DF4B60E68}" type="presParOf" srcId="{32F36573-4C14-8443-8298-EFFD12D154D4}" destId="{B1ED2002-3ACD-F54A-BF87-A6B2FFE8C3BE}" srcOrd="1" destOrd="0" presId="urn:microsoft.com/office/officeart/2005/8/layout/process4"/>
    <dgm:cxn modelId="{A1324EAB-3620-9A41-8EEC-0A4A4CF4B827}" type="presParOf" srcId="{32F36573-4C14-8443-8298-EFFD12D154D4}" destId="{10415D69-3EA2-2140-B177-E7EC29C3227D}" srcOrd="2" destOrd="0" presId="urn:microsoft.com/office/officeart/2005/8/layout/process4"/>
    <dgm:cxn modelId="{4BDDF5B6-F93D-EB43-8896-57B12A9F2037}" type="presParOf" srcId="{10415D69-3EA2-2140-B177-E7EC29C3227D}" destId="{FCD7C963-D811-3B41-96E3-2EC6F2C14AF9}" srcOrd="0" destOrd="0" presId="urn:microsoft.com/office/officeart/2005/8/layout/process4"/>
    <dgm:cxn modelId="{5A1C126E-5F71-2744-BEB5-0252C38EA1C3}" type="presParOf" srcId="{32F36573-4C14-8443-8298-EFFD12D154D4}" destId="{3F16FB4D-0762-A242-89EF-2720E7B9B1C3}" srcOrd="3" destOrd="0" presId="urn:microsoft.com/office/officeart/2005/8/layout/process4"/>
    <dgm:cxn modelId="{CD364D2D-5113-8F4D-BFCB-5EDE49C34948}" type="presParOf" srcId="{32F36573-4C14-8443-8298-EFFD12D154D4}" destId="{1746D376-8CA5-2E4B-91CA-14530ECED459}" srcOrd="4" destOrd="0" presId="urn:microsoft.com/office/officeart/2005/8/layout/process4"/>
    <dgm:cxn modelId="{BA179FD5-1192-EC42-A517-547CF188B562}" type="presParOf" srcId="{1746D376-8CA5-2E4B-91CA-14530ECED459}" destId="{A6AED152-AC6C-E946-AAE3-2917A7A0F3C7}" srcOrd="0" destOrd="0" presId="urn:microsoft.com/office/officeart/2005/8/layout/process4"/>
    <dgm:cxn modelId="{5DC9C01A-F6EE-E44B-A137-2C4C3003F977}" type="presParOf" srcId="{32F36573-4C14-8443-8298-EFFD12D154D4}" destId="{C707BA28-49B2-E24A-8BD9-A758AB3F9746}" srcOrd="5" destOrd="0" presId="urn:microsoft.com/office/officeart/2005/8/layout/process4"/>
    <dgm:cxn modelId="{42801FFF-7B7B-0840-9B2A-D46ABB2E2E90}" type="presParOf" srcId="{32F36573-4C14-8443-8298-EFFD12D154D4}" destId="{138AF303-3972-1542-BAB6-214508D6538E}" srcOrd="6" destOrd="0" presId="urn:microsoft.com/office/officeart/2005/8/layout/process4"/>
    <dgm:cxn modelId="{3339200A-F001-3E49-A866-9D88225E6967}" type="presParOf" srcId="{138AF303-3972-1542-BAB6-214508D6538E}" destId="{804181F5-E5A9-964F-8EEB-74FEDCAEDAD5}" srcOrd="0" destOrd="0" presId="urn:microsoft.com/office/officeart/2005/8/layout/process4"/>
    <dgm:cxn modelId="{5D5037F6-728E-6940-A3D6-C27B20CFF035}" type="presParOf" srcId="{32F36573-4C14-8443-8298-EFFD12D154D4}" destId="{EAE92EE0-6C55-5A47-AFCC-C010CBC9D715}" srcOrd="7" destOrd="0" presId="urn:microsoft.com/office/officeart/2005/8/layout/process4"/>
    <dgm:cxn modelId="{ED0CB06C-9669-4E49-89D6-78100E948676}" type="presParOf" srcId="{32F36573-4C14-8443-8298-EFFD12D154D4}" destId="{80CF1DEC-64D0-8745-8A8B-49F84E2E1F21}" srcOrd="8" destOrd="0" presId="urn:microsoft.com/office/officeart/2005/8/layout/process4"/>
    <dgm:cxn modelId="{83F20684-D618-8044-9A4E-8A43EC6F1A1A}" type="presParOf" srcId="{80CF1DEC-64D0-8745-8A8B-49F84E2E1F21}" destId="{ED2DAE22-3E3C-D34F-B390-443E794E8D1C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4BAA20-B735-F14F-A911-C6C1636D8EC8}">
      <dsp:nvSpPr>
        <dsp:cNvPr id="0" name=""/>
        <dsp:cNvSpPr/>
      </dsp:nvSpPr>
      <dsp:spPr>
        <a:xfrm>
          <a:off x="0" y="3813605"/>
          <a:ext cx="6216502" cy="5005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Annotate</a:t>
          </a:r>
        </a:p>
      </dsp:txBody>
      <dsp:txXfrm>
        <a:off x="0" y="3813605"/>
        <a:ext cx="6216502" cy="500533"/>
      </dsp:txXfrm>
    </dsp:sp>
    <dsp:sp modelId="{17924761-CE96-EB45-99D7-5D24B2A82FAF}">
      <dsp:nvSpPr>
        <dsp:cNvPr id="0" name=""/>
        <dsp:cNvSpPr/>
      </dsp:nvSpPr>
      <dsp:spPr>
        <a:xfrm rot="10800000">
          <a:off x="0" y="3051292"/>
          <a:ext cx="6216502" cy="76982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Decoding</a:t>
          </a:r>
        </a:p>
      </dsp:txBody>
      <dsp:txXfrm rot="10800000">
        <a:off x="0" y="3051292"/>
        <a:ext cx="6216502" cy="500206"/>
      </dsp:txXfrm>
    </dsp:sp>
    <dsp:sp modelId="{6A1E868F-AA4B-1B45-8B38-71C8056DDFDB}">
      <dsp:nvSpPr>
        <dsp:cNvPr id="0" name=""/>
        <dsp:cNvSpPr/>
      </dsp:nvSpPr>
      <dsp:spPr>
        <a:xfrm rot="10800000">
          <a:off x="0" y="2288980"/>
          <a:ext cx="6216502" cy="76982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Train the HMM</a:t>
          </a:r>
          <a:endParaRPr lang="en-US" sz="1800" kern="1200" dirty="0"/>
        </a:p>
      </dsp:txBody>
      <dsp:txXfrm rot="10800000">
        <a:off x="0" y="2288980"/>
        <a:ext cx="6216502" cy="500206"/>
      </dsp:txXfrm>
    </dsp:sp>
    <dsp:sp modelId="{88BD845B-BD2D-C54A-A243-FEB2DBA9DAA8}">
      <dsp:nvSpPr>
        <dsp:cNvPr id="0" name=""/>
        <dsp:cNvSpPr/>
      </dsp:nvSpPr>
      <dsp:spPr>
        <a:xfrm rot="10800000">
          <a:off x="0" y="1526667"/>
          <a:ext cx="6216502" cy="76982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Find variants in ingroup</a:t>
          </a:r>
          <a:endParaRPr lang="en-US" sz="1800" kern="1200" dirty="0"/>
        </a:p>
      </dsp:txBody>
      <dsp:txXfrm rot="10800000">
        <a:off x="0" y="1526667"/>
        <a:ext cx="6216502" cy="500206"/>
      </dsp:txXfrm>
    </dsp:sp>
    <dsp:sp modelId="{FCD7C963-D811-3B41-96E3-2EC6F2C14AF9}">
      <dsp:nvSpPr>
        <dsp:cNvPr id="0" name=""/>
        <dsp:cNvSpPr/>
      </dsp:nvSpPr>
      <dsp:spPr>
        <a:xfrm rot="10800000">
          <a:off x="0" y="764354"/>
          <a:ext cx="6216502" cy="76982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Estimate local mutation rate</a:t>
          </a:r>
          <a:endParaRPr lang="en-US" sz="1800" kern="1200" dirty="0"/>
        </a:p>
      </dsp:txBody>
      <dsp:txXfrm rot="10800000">
        <a:off x="0" y="764354"/>
        <a:ext cx="6216502" cy="500206"/>
      </dsp:txXfrm>
    </dsp:sp>
    <dsp:sp modelId="{ED2DAE22-3E3C-D34F-B390-443E794E8D1C}">
      <dsp:nvSpPr>
        <dsp:cNvPr id="0" name=""/>
        <dsp:cNvSpPr/>
      </dsp:nvSpPr>
      <dsp:spPr>
        <a:xfrm rot="10800000">
          <a:off x="0" y="2041"/>
          <a:ext cx="6216502" cy="76982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Find derived variants in outgroup</a:t>
          </a:r>
        </a:p>
      </dsp:txBody>
      <dsp:txXfrm rot="10800000">
        <a:off x="0" y="2041"/>
        <a:ext cx="6216502" cy="5002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C95406-BC31-5B45-A93B-0E7823BA797B}">
      <dsp:nvSpPr>
        <dsp:cNvPr id="0" name=""/>
        <dsp:cNvSpPr/>
      </dsp:nvSpPr>
      <dsp:spPr>
        <a:xfrm>
          <a:off x="0" y="3706101"/>
          <a:ext cx="6216502" cy="6080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Find matches in mapping</a:t>
          </a:r>
        </a:p>
      </dsp:txBody>
      <dsp:txXfrm>
        <a:off x="0" y="3706101"/>
        <a:ext cx="6216502" cy="608016"/>
      </dsp:txXfrm>
    </dsp:sp>
    <dsp:sp modelId="{FCD7C963-D811-3B41-96E3-2EC6F2C14AF9}">
      <dsp:nvSpPr>
        <dsp:cNvPr id="0" name=""/>
        <dsp:cNvSpPr/>
      </dsp:nvSpPr>
      <dsp:spPr>
        <a:xfrm rot="10800000">
          <a:off x="0" y="2780091"/>
          <a:ext cx="6216502" cy="93512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Preprocess hypoxia-resistance related gene data </a:t>
          </a:r>
        </a:p>
      </dsp:txBody>
      <dsp:txXfrm rot="10800000">
        <a:off x="0" y="2780091"/>
        <a:ext cx="6216502" cy="607619"/>
      </dsp:txXfrm>
    </dsp:sp>
    <dsp:sp modelId="{A6AED152-AC6C-E946-AAE3-2917A7A0F3C7}">
      <dsp:nvSpPr>
        <dsp:cNvPr id="0" name=""/>
        <dsp:cNvSpPr/>
      </dsp:nvSpPr>
      <dsp:spPr>
        <a:xfrm rot="10800000">
          <a:off x="0" y="1854082"/>
          <a:ext cx="6216502" cy="93512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Map alternative allele frequency between climber samples and archaic humans</a:t>
          </a:r>
        </a:p>
      </dsp:txBody>
      <dsp:txXfrm rot="10800000">
        <a:off x="0" y="1854082"/>
        <a:ext cx="6216502" cy="607619"/>
      </dsp:txXfrm>
    </dsp:sp>
    <dsp:sp modelId="{804181F5-E5A9-964F-8EEB-74FEDCAEDAD5}">
      <dsp:nvSpPr>
        <dsp:cNvPr id="0" name=""/>
        <dsp:cNvSpPr/>
      </dsp:nvSpPr>
      <dsp:spPr>
        <a:xfrm rot="10800000">
          <a:off x="0" y="928072"/>
          <a:ext cx="6216502" cy="93512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Find proportion of putatively </a:t>
          </a:r>
          <a:r>
            <a:rPr lang="en-US" sz="1400" kern="1200" dirty="0" err="1"/>
            <a:t>introgressed</a:t>
          </a:r>
          <a:r>
            <a:rPr lang="en-US" sz="1400" kern="1200" dirty="0"/>
            <a:t> Neanderthal vs Denisovan</a:t>
          </a:r>
        </a:p>
      </dsp:txBody>
      <dsp:txXfrm rot="10800000">
        <a:off x="0" y="928072"/>
        <a:ext cx="6216502" cy="607619"/>
      </dsp:txXfrm>
    </dsp:sp>
    <dsp:sp modelId="{ED2DAE22-3E3C-D34F-B390-443E794E8D1C}">
      <dsp:nvSpPr>
        <dsp:cNvPr id="0" name=""/>
        <dsp:cNvSpPr/>
      </dsp:nvSpPr>
      <dsp:spPr>
        <a:xfrm rot="10800000">
          <a:off x="0" y="2063"/>
          <a:ext cx="6216502" cy="93512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Find population segments</a:t>
          </a:r>
        </a:p>
      </dsp:txBody>
      <dsp:txXfrm rot="10800000">
        <a:off x="0" y="2063"/>
        <a:ext cx="6216502" cy="6076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936809360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936809360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images and make use of them during the presentation  (talk about the samples about the population</a:t>
            </a:r>
          </a:p>
        </p:txBody>
      </p:sp>
    </p:spTree>
    <p:extLst>
      <p:ext uri="{BB962C8B-B14F-4D97-AF65-F5344CB8AC3E}">
        <p14:creationId xmlns:p14="http://schemas.microsoft.com/office/powerpoint/2010/main" val="989224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literature no need to have the citations on </a:t>
            </a:r>
            <a:r>
              <a:rPr lang="en-US" dirty="0" err="1"/>
              <a:t>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118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936809360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936809360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1064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936809360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936809360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133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 descr="Celestia-R1---OverlayTitle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872853" y="1473200"/>
            <a:ext cx="53982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500"/>
              <a:buFont typeface="Calibri"/>
              <a:buNone/>
              <a:defRPr sz="4500" b="1" cap="none">
                <a:solidFill>
                  <a:srgbClr val="FEFEFE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872853" y="3289299"/>
            <a:ext cx="53982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lvl="1" algn="ctr">
              <a:spcBef>
                <a:spcPts val="8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80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800"/>
              </a:spcBef>
              <a:spcAft>
                <a:spcPts val="800"/>
              </a:spcAft>
              <a:buSzPts val="9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6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514351" y="457201"/>
            <a:ext cx="75987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700"/>
              <a:buFont typeface="Calibri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1"/>
          </p:nvPr>
        </p:nvSpPr>
        <p:spPr>
          <a:xfrm>
            <a:off x="514351" y="2628900"/>
            <a:ext cx="75987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9" lvl="0" indent="-228605" algn="l">
              <a:spcBef>
                <a:spcPts val="0"/>
              </a:spcBef>
              <a:spcAft>
                <a:spcPts val="0"/>
              </a:spcAft>
              <a:buSzPts val="2100"/>
              <a:buNone/>
              <a:defRPr sz="2100" b="0" cap="none">
                <a:solidFill>
                  <a:schemeClr val="lt1"/>
                </a:solidFill>
              </a:defRPr>
            </a:lvl1pPr>
            <a:lvl2pPr marL="914418" lvl="1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27" lvl="2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37" lvl="3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46" lvl="4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55" lvl="5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64" lvl="6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73" lvl="7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82" lvl="8" indent="-317506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2"/>
          </p:nvPr>
        </p:nvSpPr>
        <p:spPr>
          <a:xfrm>
            <a:off x="514350" y="3257550"/>
            <a:ext cx="7598700" cy="10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9" lvl="0" indent="-22860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18" lvl="1" indent="-228605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27" lvl="2" indent="-228605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marL="1828837" lvl="3" indent="-228605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46" lvl="4" indent="-228605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55" lvl="5" indent="-228605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64" lvl="6" indent="-228605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73" lvl="7" indent="-228605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82" lvl="8" indent="-228605" algn="l">
              <a:spcBef>
                <a:spcPts val="800"/>
              </a:spcBef>
              <a:spcAft>
                <a:spcPts val="800"/>
              </a:spcAft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3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7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>
            <a:spLocks noGrp="1"/>
          </p:cNvSpPr>
          <p:nvPr>
            <p:ph type="body" idx="1"/>
          </p:nvPr>
        </p:nvSpPr>
        <p:spPr>
          <a:xfrm rot="5400000">
            <a:off x="2945120" y="-824350"/>
            <a:ext cx="2736900" cy="75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9" lvl="0" indent="-317506" algn="l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marL="914418" lvl="1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27" lvl="2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37" lvl="3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46" lvl="4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55" lvl="5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64" lvl="6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73" lvl="7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82" lvl="8" indent="-317506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3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8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>
            <a:spLocks noGrp="1"/>
          </p:cNvSpPr>
          <p:nvPr>
            <p:ph type="title"/>
          </p:nvPr>
        </p:nvSpPr>
        <p:spPr>
          <a:xfrm rot="5400000">
            <a:off x="5360420" y="1590899"/>
            <a:ext cx="3886200" cy="16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body" idx="1"/>
          </p:nvPr>
        </p:nvSpPr>
        <p:spPr>
          <a:xfrm rot="5400000">
            <a:off x="1508337" y="-536700"/>
            <a:ext cx="3886200" cy="58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9" lvl="0" indent="-317506" algn="l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marL="914418" lvl="1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27" lvl="2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37" lvl="3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46" lvl="4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55" lvl="5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64" lvl="6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73" lvl="7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82" lvl="8" indent="-317506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3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9" lvl="0" indent="-317506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marL="914418" lvl="1" indent="-304806" rtl="0">
              <a:spcBef>
                <a:spcPts val="800"/>
              </a:spcBef>
              <a:spcAft>
                <a:spcPts val="0"/>
              </a:spcAft>
              <a:buSzPts val="1200"/>
              <a:buChar char="•"/>
              <a:defRPr/>
            </a:lvl2pPr>
            <a:lvl3pPr marL="1371627" lvl="2" indent="-298456" rtl="0">
              <a:spcBef>
                <a:spcPts val="800"/>
              </a:spcBef>
              <a:spcAft>
                <a:spcPts val="0"/>
              </a:spcAft>
              <a:buSzPts val="1100"/>
              <a:buChar char="•"/>
              <a:defRPr/>
            </a:lvl3pPr>
            <a:lvl4pPr marL="1828837" lvl="3" indent="-285756" rtl="0">
              <a:spcBef>
                <a:spcPts val="800"/>
              </a:spcBef>
              <a:spcAft>
                <a:spcPts val="0"/>
              </a:spcAft>
              <a:buSzPts val="900"/>
              <a:buChar char="•"/>
              <a:defRPr/>
            </a:lvl4pPr>
            <a:lvl5pPr marL="2286046" lvl="4" indent="-285756" rtl="0">
              <a:spcBef>
                <a:spcPts val="800"/>
              </a:spcBef>
              <a:spcAft>
                <a:spcPts val="0"/>
              </a:spcAft>
              <a:buSzPts val="900"/>
              <a:buChar char="•"/>
              <a:defRPr/>
            </a:lvl5pPr>
            <a:lvl6pPr marL="2743255" lvl="5" indent="-285756" rtl="0">
              <a:spcBef>
                <a:spcPts val="800"/>
              </a:spcBef>
              <a:spcAft>
                <a:spcPts val="0"/>
              </a:spcAft>
              <a:buSzPts val="900"/>
              <a:buChar char="•"/>
              <a:defRPr/>
            </a:lvl6pPr>
            <a:lvl7pPr marL="3200464" lvl="6" indent="-285756" rtl="0">
              <a:spcBef>
                <a:spcPts val="800"/>
              </a:spcBef>
              <a:spcAft>
                <a:spcPts val="0"/>
              </a:spcAft>
              <a:buSzPts val="900"/>
              <a:buChar char="•"/>
              <a:defRPr/>
            </a:lvl7pPr>
            <a:lvl8pPr marL="3657673" lvl="7" indent="-285756" rtl="0">
              <a:spcBef>
                <a:spcPts val="800"/>
              </a:spcBef>
              <a:spcAft>
                <a:spcPts val="0"/>
              </a:spcAft>
              <a:buSzPts val="900"/>
              <a:buChar char="•"/>
              <a:defRPr/>
            </a:lvl8pPr>
            <a:lvl9pPr marL="4114882" lvl="8" indent="-285756" rtl="0">
              <a:spcBef>
                <a:spcPts val="800"/>
              </a:spcBef>
              <a:spcAft>
                <a:spcPts val="800"/>
              </a:spcAft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 descr="Celestia-R1---OverlayTitle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872853" y="1473200"/>
            <a:ext cx="53982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500"/>
              <a:buFont typeface="Calibri"/>
              <a:buNone/>
              <a:defRPr sz="4500" b="1" cap="none">
                <a:solidFill>
                  <a:srgbClr val="FEFEFE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872853" y="3289299"/>
            <a:ext cx="53982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lvl="1" algn="ctr">
              <a:spcBef>
                <a:spcPts val="8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80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800"/>
              </a:spcBef>
              <a:spcAft>
                <a:spcPts val="800"/>
              </a:spcAft>
              <a:buSzPts val="9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224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772716" y="1606550"/>
            <a:ext cx="7598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9" lvl="0" indent="-317506" algn="l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marL="914418" lvl="1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27" lvl="2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37" lvl="3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46" lvl="4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55" lvl="5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64" lvl="6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73" lvl="7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82" lvl="8" indent="-317506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29" name="Google Shape;29;p4" descr="Celestia-R1---OverlayContentHD.png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-643765" y="-38981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899155" y="471521"/>
            <a:ext cx="7598700" cy="10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700"/>
              <a:buFont typeface="Calibri"/>
              <a:buNone/>
              <a:defRPr b="1" cap="none">
                <a:solidFill>
                  <a:srgbClr val="FEFEFE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CC6B59-B456-72A7-7CD3-7BCEE693F4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37309" y="0"/>
            <a:ext cx="1521093" cy="15210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D6C918-755B-FAA6-65A8-A0CBE6EE55B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2449" r="2449"/>
          <a:stretch/>
        </p:blipFill>
        <p:spPr>
          <a:xfrm flipH="1">
            <a:off x="0" y="-38982"/>
            <a:ext cx="1314212" cy="1546896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300596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5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514350" y="2481436"/>
            <a:ext cx="7598700" cy="1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000"/>
              <a:buFont typeface="Calibri"/>
              <a:buNone/>
              <a:defRPr sz="3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514349" y="3583036"/>
            <a:ext cx="7598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9" lvl="0" indent="-228605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 cap="none">
                <a:solidFill>
                  <a:schemeClr val="lt1"/>
                </a:solidFill>
              </a:defRPr>
            </a:lvl1pPr>
            <a:lvl2pPr marL="914418" lvl="1" indent="-228605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27" lvl="2" indent="-228605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marL="1828837" lvl="3" indent="-228605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46" lvl="4" indent="-228605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55" lvl="5" indent="-228605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64" lvl="6" indent="-228605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73" lvl="7" indent="-228605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82" lvl="8" indent="-228605" algn="l">
              <a:spcBef>
                <a:spcPts val="800"/>
              </a:spcBef>
              <a:spcAft>
                <a:spcPts val="800"/>
              </a:spcAft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388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 preserve="1">
  <p:cSld name="Comparis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772716" y="457200"/>
            <a:ext cx="7598700" cy="10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7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730253" y="1663700"/>
            <a:ext cx="35319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9" lvl="0" indent="-228605" algn="l">
              <a:spcBef>
                <a:spcPts val="0"/>
              </a:spcBef>
              <a:spcAft>
                <a:spcPts val="0"/>
              </a:spcAft>
              <a:buSzPts val="2100"/>
              <a:buNone/>
              <a:defRPr sz="2100" b="0"/>
            </a:lvl1pPr>
            <a:lvl2pPr marL="914418" lvl="1" indent="-228605" algn="l">
              <a:spcBef>
                <a:spcPts val="8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27" lvl="2" indent="-228605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37" lvl="3" indent="-228605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46" lvl="4" indent="-228605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55" lvl="5" indent="-228605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64" lvl="6" indent="-228605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73" lvl="7" indent="-228605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82" lvl="8" indent="-228605" algn="l">
              <a:spcBef>
                <a:spcPts val="800"/>
              </a:spcBef>
              <a:spcAft>
                <a:spcPts val="80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514351" y="2152651"/>
            <a:ext cx="3747600" cy="21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9" lvl="0" indent="-317506" algn="l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marL="914418" lvl="1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27" lvl="2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37" lvl="3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46" lvl="4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55" lvl="5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64" lvl="6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73" lvl="7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82" lvl="8" indent="-317506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3"/>
          </p:nvPr>
        </p:nvSpPr>
        <p:spPr>
          <a:xfrm>
            <a:off x="4572002" y="1670051"/>
            <a:ext cx="35421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9" lvl="0" indent="-228605" algn="l">
              <a:spcBef>
                <a:spcPts val="0"/>
              </a:spcBef>
              <a:spcAft>
                <a:spcPts val="0"/>
              </a:spcAft>
              <a:buSzPts val="2100"/>
              <a:buNone/>
              <a:defRPr sz="2100" b="0"/>
            </a:lvl1pPr>
            <a:lvl2pPr marL="914418" lvl="1" indent="-228605" algn="l">
              <a:spcBef>
                <a:spcPts val="8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27" lvl="2" indent="-228605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37" lvl="3" indent="-228605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46" lvl="4" indent="-228605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55" lvl="5" indent="-228605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64" lvl="6" indent="-228605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73" lvl="7" indent="-228605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82" lvl="8" indent="-228605" algn="l">
              <a:spcBef>
                <a:spcPts val="800"/>
              </a:spcBef>
              <a:spcAft>
                <a:spcPts val="80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4"/>
          </p:nvPr>
        </p:nvSpPr>
        <p:spPr>
          <a:xfrm>
            <a:off x="4367612" y="2152651"/>
            <a:ext cx="3746400" cy="21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9" lvl="0" indent="-317506" algn="l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marL="914418" lvl="1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27" lvl="2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37" lvl="3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46" lvl="4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55" lvl="5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64" lvl="6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73" lvl="7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82" lvl="8" indent="-317506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1164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7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3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008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 preserve="1">
  <p:cSld name="Content with 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9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514350" y="1555750"/>
            <a:ext cx="27606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Calibri"/>
              <a:buNone/>
              <a:defRPr sz="1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body" idx="1"/>
          </p:nvPr>
        </p:nvSpPr>
        <p:spPr>
          <a:xfrm>
            <a:off x="3486151" y="457201"/>
            <a:ext cx="46269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9" lvl="0" indent="-317506" algn="l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marL="914418" lvl="1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27" lvl="2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37" lvl="3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46" lvl="4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55" lvl="5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64" lvl="6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73" lvl="7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82" lvl="8" indent="-317506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2"/>
          </p:nvPr>
        </p:nvSpPr>
        <p:spPr>
          <a:xfrm>
            <a:off x="514350" y="2584450"/>
            <a:ext cx="2760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9" lvl="0" indent="-228605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marL="914418" lvl="1" indent="-228605" algn="l"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2pPr>
            <a:lvl3pPr marL="1371627" lvl="2" indent="-228605" algn="l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marL="1828837" lvl="3" indent="-228605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4pPr>
            <a:lvl5pPr marL="2286046" lvl="4" indent="-228605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5pPr>
            <a:lvl6pPr marL="2743255" lvl="5" indent="-228605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6pPr>
            <a:lvl7pPr marL="3200464" lvl="6" indent="-228605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7pPr>
            <a:lvl8pPr marL="3657673" lvl="7" indent="-228605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8pPr>
            <a:lvl9pPr marL="4114882" lvl="8" indent="-228605" algn="l">
              <a:spcBef>
                <a:spcPts val="800"/>
              </a:spcBef>
              <a:spcAft>
                <a:spcPts val="80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3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0921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772716" y="1606550"/>
            <a:ext cx="7598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9" lvl="0" indent="-317506" algn="l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marL="914418" lvl="1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27" lvl="2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37" lvl="3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46" lvl="4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55" lvl="5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64" lvl="6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73" lvl="7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82" lvl="8" indent="-317506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29" name="Google Shape;29;p4" descr="Celestia-R1---OverlayContentHD.png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-643765" y="-38981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899155" y="471521"/>
            <a:ext cx="7598700" cy="10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700"/>
              <a:buFont typeface="Calibri"/>
              <a:buNone/>
              <a:defRPr b="1" cap="none">
                <a:solidFill>
                  <a:srgbClr val="FEFEFE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CC6B59-B456-72A7-7CD3-7BCEE693F4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37309" y="0"/>
            <a:ext cx="1521093" cy="15210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D6C918-755B-FAA6-65A8-A0CBE6EE55B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2449" r="2449"/>
          <a:stretch/>
        </p:blipFill>
        <p:spPr>
          <a:xfrm flipH="1">
            <a:off x="0" y="-38982"/>
            <a:ext cx="1314212" cy="1546896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 preserve="1">
  <p:cSld name="Panoramic Picture with 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1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1"/>
          <p:cNvSpPr txBox="1">
            <a:spLocks noGrp="1"/>
          </p:cNvSpPr>
          <p:nvPr>
            <p:ph type="title"/>
          </p:nvPr>
        </p:nvSpPr>
        <p:spPr>
          <a:xfrm>
            <a:off x="514350" y="3549649"/>
            <a:ext cx="75987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Calibri"/>
              <a:buNone/>
              <a:defRPr sz="1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>
            <a:spLocks noGrp="1"/>
          </p:cNvSpPr>
          <p:nvPr>
            <p:ph type="pic" idx="2"/>
          </p:nvPr>
        </p:nvSpPr>
        <p:spPr>
          <a:xfrm>
            <a:off x="1028700" y="699084"/>
            <a:ext cx="6570000" cy="2373600"/>
          </a:xfrm>
          <a:prstGeom prst="roundRect">
            <a:avLst>
              <a:gd name="adj" fmla="val 4380"/>
            </a:avLst>
          </a:prstGeom>
          <a:noFill/>
          <a:ln w="50800" cap="sq" cmpd="dbl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sp>
      <p:sp>
        <p:nvSpPr>
          <p:cNvPr id="72" name="Google Shape;72;p11"/>
          <p:cNvSpPr txBox="1">
            <a:spLocks noGrp="1"/>
          </p:cNvSpPr>
          <p:nvPr>
            <p:ph type="body" idx="1"/>
          </p:nvPr>
        </p:nvSpPr>
        <p:spPr>
          <a:xfrm>
            <a:off x="514350" y="3974702"/>
            <a:ext cx="75987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9" lvl="0" indent="-22860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marL="914418" lvl="1" indent="-228605" algn="l"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2pPr>
            <a:lvl3pPr marL="1371627" lvl="2" indent="-228605" algn="l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marL="1828837" lvl="3" indent="-228605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4pPr>
            <a:lvl5pPr marL="2286046" lvl="4" indent="-228605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5pPr>
            <a:lvl6pPr marL="2743255" lvl="5" indent="-228605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6pPr>
            <a:lvl7pPr marL="3200464" lvl="6" indent="-228605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7pPr>
            <a:lvl8pPr marL="3657673" lvl="7" indent="-228605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8pPr>
            <a:lvl9pPr marL="4114882" lvl="8" indent="-228605" algn="l">
              <a:spcBef>
                <a:spcPts val="800"/>
              </a:spcBef>
              <a:spcAft>
                <a:spcPts val="80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3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827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 preserve="1">
  <p:cSld name="Title and Ca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2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2"/>
          <p:cNvSpPr txBox="1">
            <a:spLocks noGrp="1"/>
          </p:cNvSpPr>
          <p:nvPr>
            <p:ph type="title"/>
          </p:nvPr>
        </p:nvSpPr>
        <p:spPr>
          <a:xfrm>
            <a:off x="514351" y="457201"/>
            <a:ext cx="7598700" cy="23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Calibri"/>
              <a:buNone/>
              <a:defRPr sz="2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body" idx="1"/>
          </p:nvPr>
        </p:nvSpPr>
        <p:spPr>
          <a:xfrm>
            <a:off x="514350" y="3257550"/>
            <a:ext cx="7598700" cy="10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9" lvl="0" indent="-228605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</a:defRPr>
            </a:lvl1pPr>
            <a:lvl2pPr marL="914418" lvl="1" indent="-228605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27" lvl="2" indent="-228605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marL="1828837" lvl="3" indent="-228605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46" lvl="4" indent="-228605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55" lvl="5" indent="-228605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64" lvl="6" indent="-228605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73" lvl="7" indent="-228605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82" lvl="8" indent="-228605" algn="l">
              <a:spcBef>
                <a:spcPts val="800"/>
              </a:spcBef>
              <a:spcAft>
                <a:spcPts val="800"/>
              </a:spcAft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3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200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 preserve="1">
  <p:cSld name="Quote with Ca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7678400" y="2057400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" sz="6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100"/>
          </a:p>
        </p:txBody>
      </p:sp>
      <p:sp>
        <p:nvSpPr>
          <p:cNvPr id="86" name="Google Shape;86;p13"/>
          <p:cNvSpPr txBox="1"/>
          <p:nvPr/>
        </p:nvSpPr>
        <p:spPr>
          <a:xfrm>
            <a:off x="366206" y="617503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" sz="6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 sz="1100"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744200" y="457201"/>
            <a:ext cx="71628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1"/>
          </p:nvPr>
        </p:nvSpPr>
        <p:spPr>
          <a:xfrm>
            <a:off x="823406" y="2514600"/>
            <a:ext cx="70044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9" lvl="0" indent="-228605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marL="914418" lvl="1" indent="-228605" algn="l"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/>
            </a:lvl2pPr>
            <a:lvl3pPr marL="1371627" lvl="2" indent="-228605" algn="l">
              <a:spcBef>
                <a:spcPts val="800"/>
              </a:spcBef>
              <a:spcAft>
                <a:spcPts val="0"/>
              </a:spcAft>
              <a:buSzPts val="1100"/>
              <a:buFont typeface="Calibri"/>
              <a:buNone/>
              <a:defRPr/>
            </a:lvl3pPr>
            <a:lvl4pPr marL="1828837" lvl="3" indent="-228605" algn="l">
              <a:spcBef>
                <a:spcPts val="800"/>
              </a:spcBef>
              <a:spcAft>
                <a:spcPts val="0"/>
              </a:spcAft>
              <a:buSzPts val="900"/>
              <a:buFont typeface="Calibri"/>
              <a:buNone/>
              <a:defRPr/>
            </a:lvl4pPr>
            <a:lvl5pPr marL="2286046" lvl="4" indent="-228605" algn="l">
              <a:spcBef>
                <a:spcPts val="800"/>
              </a:spcBef>
              <a:spcAft>
                <a:spcPts val="0"/>
              </a:spcAft>
              <a:buSzPts val="900"/>
              <a:buFont typeface="Calibri"/>
              <a:buNone/>
              <a:defRPr/>
            </a:lvl5pPr>
            <a:lvl6pPr marL="2743255" lvl="5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64" lvl="6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73" lvl="7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82" lvl="8" indent="-317506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2"/>
          </p:nvPr>
        </p:nvSpPr>
        <p:spPr>
          <a:xfrm>
            <a:off x="515599" y="3257550"/>
            <a:ext cx="7614300" cy="10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9" lvl="0" indent="-228605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</a:defRPr>
            </a:lvl1pPr>
            <a:lvl2pPr marL="914418" lvl="1" indent="-228605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27" lvl="2" indent="-228605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marL="1828837" lvl="3" indent="-228605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46" lvl="4" indent="-228605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55" lvl="5" indent="-228605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64" lvl="6" indent="-228605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73" lvl="7" indent="-228605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82" lvl="8" indent="-228605" algn="l">
              <a:spcBef>
                <a:spcPts val="800"/>
              </a:spcBef>
              <a:spcAft>
                <a:spcPts val="800"/>
              </a:spcAft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3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258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 preserve="1">
  <p:cSld name="Name Card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514351" y="2481436"/>
            <a:ext cx="7598700" cy="1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Calibri"/>
              <a:buNone/>
              <a:defRPr sz="2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1"/>
          </p:nvPr>
        </p:nvSpPr>
        <p:spPr>
          <a:xfrm>
            <a:off x="514351" y="3583036"/>
            <a:ext cx="7598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9" lvl="0" indent="-228605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</a:defRPr>
            </a:lvl1pPr>
            <a:lvl2pPr marL="914418" lvl="1" indent="-228605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27" lvl="2" indent="-228605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marL="1828837" lvl="3" indent="-228605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46" lvl="4" indent="-228605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55" lvl="5" indent="-228605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64" lvl="6" indent="-228605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73" lvl="7" indent="-228605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82" lvl="8" indent="-228605" algn="l">
              <a:spcBef>
                <a:spcPts val="800"/>
              </a:spcBef>
              <a:spcAft>
                <a:spcPts val="800"/>
              </a:spcAft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3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313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 preserve="1">
  <p:cSld name="Quote Name Card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5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/>
        </p:nvSpPr>
        <p:spPr>
          <a:xfrm>
            <a:off x="7678400" y="2057400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" sz="6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100"/>
          </a:p>
        </p:txBody>
      </p:sp>
      <p:sp>
        <p:nvSpPr>
          <p:cNvPr id="103" name="Google Shape;103;p15"/>
          <p:cNvSpPr txBox="1"/>
          <p:nvPr/>
        </p:nvSpPr>
        <p:spPr>
          <a:xfrm>
            <a:off x="366206" y="617503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" sz="6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 sz="1100"/>
          </a:p>
        </p:txBody>
      </p:sp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744200" y="457201"/>
            <a:ext cx="71628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body" idx="1"/>
          </p:nvPr>
        </p:nvSpPr>
        <p:spPr>
          <a:xfrm>
            <a:off x="514350" y="2914650"/>
            <a:ext cx="76017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9" lvl="0" indent="-228605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cap="none">
                <a:solidFill>
                  <a:schemeClr val="lt1"/>
                </a:solidFill>
              </a:defRPr>
            </a:lvl1pPr>
            <a:lvl2pPr marL="914418" lvl="1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27" lvl="2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37" lvl="3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46" lvl="4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55" lvl="5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64" lvl="6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73" lvl="7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82" lvl="8" indent="-317506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body" idx="2"/>
          </p:nvPr>
        </p:nvSpPr>
        <p:spPr>
          <a:xfrm>
            <a:off x="514349" y="3581400"/>
            <a:ext cx="76017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9" lvl="0" indent="-22860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18" lvl="1" indent="-228605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27" lvl="2" indent="-228605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marL="1828837" lvl="3" indent="-228605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46" lvl="4" indent="-228605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55" lvl="5" indent="-228605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64" lvl="6" indent="-228605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73" lvl="7" indent="-228605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82" lvl="8" indent="-228605" algn="l">
              <a:spcBef>
                <a:spcPts val="800"/>
              </a:spcBef>
              <a:spcAft>
                <a:spcPts val="800"/>
              </a:spcAft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3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9840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 preserve="1">
  <p:cSld name="True or False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6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514351" y="457201"/>
            <a:ext cx="75987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700"/>
              <a:buFont typeface="Calibri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1"/>
          </p:nvPr>
        </p:nvSpPr>
        <p:spPr>
          <a:xfrm>
            <a:off x="514351" y="2628900"/>
            <a:ext cx="75987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9" lvl="0" indent="-228605" algn="l">
              <a:spcBef>
                <a:spcPts val="0"/>
              </a:spcBef>
              <a:spcAft>
                <a:spcPts val="0"/>
              </a:spcAft>
              <a:buSzPts val="2100"/>
              <a:buNone/>
              <a:defRPr sz="2100" b="0" cap="none">
                <a:solidFill>
                  <a:schemeClr val="lt1"/>
                </a:solidFill>
              </a:defRPr>
            </a:lvl1pPr>
            <a:lvl2pPr marL="914418" lvl="1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27" lvl="2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37" lvl="3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46" lvl="4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55" lvl="5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64" lvl="6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73" lvl="7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82" lvl="8" indent="-317506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2"/>
          </p:nvPr>
        </p:nvSpPr>
        <p:spPr>
          <a:xfrm>
            <a:off x="514350" y="3257550"/>
            <a:ext cx="7598700" cy="10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9" lvl="0" indent="-22860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18" lvl="1" indent="-228605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27" lvl="2" indent="-228605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marL="1828837" lvl="3" indent="-228605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46" lvl="4" indent="-228605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55" lvl="5" indent="-228605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64" lvl="6" indent="-228605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73" lvl="7" indent="-228605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82" lvl="8" indent="-228605" algn="l">
              <a:spcBef>
                <a:spcPts val="800"/>
              </a:spcBef>
              <a:spcAft>
                <a:spcPts val="800"/>
              </a:spcAft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3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4024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 preserve="1">
  <p:cSld name="Title and Vertical 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7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>
            <a:spLocks noGrp="1"/>
          </p:cNvSpPr>
          <p:nvPr>
            <p:ph type="body" idx="1"/>
          </p:nvPr>
        </p:nvSpPr>
        <p:spPr>
          <a:xfrm rot="5400000">
            <a:off x="2945120" y="-824350"/>
            <a:ext cx="2736900" cy="75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9" lvl="0" indent="-317506" algn="l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marL="914418" lvl="1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27" lvl="2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37" lvl="3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46" lvl="4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55" lvl="5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64" lvl="6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73" lvl="7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82" lvl="8" indent="-317506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3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436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 preserve="1">
  <p:cSld name="Vertical Title and 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8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>
            <a:spLocks noGrp="1"/>
          </p:cNvSpPr>
          <p:nvPr>
            <p:ph type="title"/>
          </p:nvPr>
        </p:nvSpPr>
        <p:spPr>
          <a:xfrm rot="5400000">
            <a:off x="5360420" y="1590899"/>
            <a:ext cx="3886200" cy="16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body" idx="1"/>
          </p:nvPr>
        </p:nvSpPr>
        <p:spPr>
          <a:xfrm rot="5400000">
            <a:off x="1508337" y="-536700"/>
            <a:ext cx="3886200" cy="58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9" lvl="0" indent="-317506" algn="l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marL="914418" lvl="1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27" lvl="2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37" lvl="3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46" lvl="4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55" lvl="5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64" lvl="6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73" lvl="7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82" lvl="8" indent="-317506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3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1787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9" lvl="0" indent="-317506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marL="914418" lvl="1" indent="-304806" rtl="0">
              <a:spcBef>
                <a:spcPts val="800"/>
              </a:spcBef>
              <a:spcAft>
                <a:spcPts val="0"/>
              </a:spcAft>
              <a:buSzPts val="1200"/>
              <a:buChar char="•"/>
              <a:defRPr/>
            </a:lvl2pPr>
            <a:lvl3pPr marL="1371627" lvl="2" indent="-298456" rtl="0">
              <a:spcBef>
                <a:spcPts val="800"/>
              </a:spcBef>
              <a:spcAft>
                <a:spcPts val="0"/>
              </a:spcAft>
              <a:buSzPts val="1100"/>
              <a:buChar char="•"/>
              <a:defRPr/>
            </a:lvl3pPr>
            <a:lvl4pPr marL="1828837" lvl="3" indent="-285756" rtl="0">
              <a:spcBef>
                <a:spcPts val="800"/>
              </a:spcBef>
              <a:spcAft>
                <a:spcPts val="0"/>
              </a:spcAft>
              <a:buSzPts val="900"/>
              <a:buChar char="•"/>
              <a:defRPr/>
            </a:lvl4pPr>
            <a:lvl5pPr marL="2286046" lvl="4" indent="-285756" rtl="0">
              <a:spcBef>
                <a:spcPts val="800"/>
              </a:spcBef>
              <a:spcAft>
                <a:spcPts val="0"/>
              </a:spcAft>
              <a:buSzPts val="900"/>
              <a:buChar char="•"/>
              <a:defRPr/>
            </a:lvl5pPr>
            <a:lvl6pPr marL="2743255" lvl="5" indent="-285756" rtl="0">
              <a:spcBef>
                <a:spcPts val="800"/>
              </a:spcBef>
              <a:spcAft>
                <a:spcPts val="0"/>
              </a:spcAft>
              <a:buSzPts val="900"/>
              <a:buChar char="•"/>
              <a:defRPr/>
            </a:lvl6pPr>
            <a:lvl7pPr marL="3200464" lvl="6" indent="-285756" rtl="0">
              <a:spcBef>
                <a:spcPts val="800"/>
              </a:spcBef>
              <a:spcAft>
                <a:spcPts val="0"/>
              </a:spcAft>
              <a:buSzPts val="900"/>
              <a:buChar char="•"/>
              <a:defRPr/>
            </a:lvl7pPr>
            <a:lvl8pPr marL="3657673" lvl="7" indent="-285756" rtl="0">
              <a:spcBef>
                <a:spcPts val="800"/>
              </a:spcBef>
              <a:spcAft>
                <a:spcPts val="0"/>
              </a:spcAft>
              <a:buSzPts val="900"/>
              <a:buChar char="•"/>
              <a:defRPr/>
            </a:lvl8pPr>
            <a:lvl9pPr marL="4114882" lvl="8" indent="-285756" rtl="0">
              <a:spcBef>
                <a:spcPts val="800"/>
              </a:spcBef>
              <a:spcAft>
                <a:spcPts val="800"/>
              </a:spcAft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67797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7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3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9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514350" y="1555750"/>
            <a:ext cx="27606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Calibri"/>
              <a:buNone/>
              <a:defRPr sz="1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body" idx="1"/>
          </p:nvPr>
        </p:nvSpPr>
        <p:spPr>
          <a:xfrm>
            <a:off x="3486151" y="457201"/>
            <a:ext cx="46269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9" lvl="0" indent="-317506" algn="l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marL="914418" lvl="1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27" lvl="2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37" lvl="3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46" lvl="4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55" lvl="5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64" lvl="6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73" lvl="7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82" lvl="8" indent="-317506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2"/>
          </p:nvPr>
        </p:nvSpPr>
        <p:spPr>
          <a:xfrm>
            <a:off x="514350" y="2584450"/>
            <a:ext cx="2760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9" lvl="0" indent="-228605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marL="914418" lvl="1" indent="-228605" algn="l"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2pPr>
            <a:lvl3pPr marL="1371627" lvl="2" indent="-228605" algn="l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marL="1828837" lvl="3" indent="-228605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4pPr>
            <a:lvl5pPr marL="2286046" lvl="4" indent="-228605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5pPr>
            <a:lvl6pPr marL="2743255" lvl="5" indent="-228605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6pPr>
            <a:lvl7pPr marL="3200464" lvl="6" indent="-228605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7pPr>
            <a:lvl8pPr marL="3657673" lvl="7" indent="-228605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8pPr>
            <a:lvl9pPr marL="4114882" lvl="8" indent="-228605" algn="l">
              <a:spcBef>
                <a:spcPts val="800"/>
              </a:spcBef>
              <a:spcAft>
                <a:spcPts val="80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3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1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1"/>
          <p:cNvSpPr txBox="1">
            <a:spLocks noGrp="1"/>
          </p:cNvSpPr>
          <p:nvPr>
            <p:ph type="title"/>
          </p:nvPr>
        </p:nvSpPr>
        <p:spPr>
          <a:xfrm>
            <a:off x="514350" y="3549649"/>
            <a:ext cx="75987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Calibri"/>
              <a:buNone/>
              <a:defRPr sz="1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>
            <a:spLocks noGrp="1"/>
          </p:cNvSpPr>
          <p:nvPr>
            <p:ph type="pic" idx="2"/>
          </p:nvPr>
        </p:nvSpPr>
        <p:spPr>
          <a:xfrm>
            <a:off x="1028700" y="699084"/>
            <a:ext cx="6570000" cy="2373600"/>
          </a:xfrm>
          <a:prstGeom prst="roundRect">
            <a:avLst>
              <a:gd name="adj" fmla="val 4380"/>
            </a:avLst>
          </a:prstGeom>
          <a:noFill/>
          <a:ln w="50800" cap="sq" cmpd="dbl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sp>
      <p:sp>
        <p:nvSpPr>
          <p:cNvPr id="72" name="Google Shape;72;p11"/>
          <p:cNvSpPr txBox="1">
            <a:spLocks noGrp="1"/>
          </p:cNvSpPr>
          <p:nvPr>
            <p:ph type="body" idx="1"/>
          </p:nvPr>
        </p:nvSpPr>
        <p:spPr>
          <a:xfrm>
            <a:off x="514350" y="3974702"/>
            <a:ext cx="75987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9" lvl="0" indent="-22860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marL="914418" lvl="1" indent="-228605" algn="l"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2pPr>
            <a:lvl3pPr marL="1371627" lvl="2" indent="-228605" algn="l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marL="1828837" lvl="3" indent="-228605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4pPr>
            <a:lvl5pPr marL="2286046" lvl="4" indent="-228605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5pPr>
            <a:lvl6pPr marL="2743255" lvl="5" indent="-228605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6pPr>
            <a:lvl7pPr marL="3200464" lvl="6" indent="-228605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7pPr>
            <a:lvl8pPr marL="3657673" lvl="7" indent="-228605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8pPr>
            <a:lvl9pPr marL="4114882" lvl="8" indent="-228605" algn="l">
              <a:spcBef>
                <a:spcPts val="800"/>
              </a:spcBef>
              <a:spcAft>
                <a:spcPts val="80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3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2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2"/>
          <p:cNvSpPr txBox="1">
            <a:spLocks noGrp="1"/>
          </p:cNvSpPr>
          <p:nvPr>
            <p:ph type="title"/>
          </p:nvPr>
        </p:nvSpPr>
        <p:spPr>
          <a:xfrm>
            <a:off x="514351" y="457201"/>
            <a:ext cx="7598700" cy="23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Calibri"/>
              <a:buNone/>
              <a:defRPr sz="2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body" idx="1"/>
          </p:nvPr>
        </p:nvSpPr>
        <p:spPr>
          <a:xfrm>
            <a:off x="514350" y="3257550"/>
            <a:ext cx="7598700" cy="10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9" lvl="0" indent="-228605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</a:defRPr>
            </a:lvl1pPr>
            <a:lvl2pPr marL="914418" lvl="1" indent="-228605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27" lvl="2" indent="-228605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marL="1828837" lvl="3" indent="-228605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46" lvl="4" indent="-228605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55" lvl="5" indent="-228605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64" lvl="6" indent="-228605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73" lvl="7" indent="-228605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82" lvl="8" indent="-228605" algn="l">
              <a:spcBef>
                <a:spcPts val="800"/>
              </a:spcBef>
              <a:spcAft>
                <a:spcPts val="800"/>
              </a:spcAft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3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7678400" y="2057400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" sz="6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100"/>
          </a:p>
        </p:txBody>
      </p:sp>
      <p:sp>
        <p:nvSpPr>
          <p:cNvPr id="86" name="Google Shape;86;p13"/>
          <p:cNvSpPr txBox="1"/>
          <p:nvPr/>
        </p:nvSpPr>
        <p:spPr>
          <a:xfrm>
            <a:off x="366206" y="617503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" sz="6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 sz="1100"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744200" y="457201"/>
            <a:ext cx="71628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1"/>
          </p:nvPr>
        </p:nvSpPr>
        <p:spPr>
          <a:xfrm>
            <a:off x="823406" y="2514600"/>
            <a:ext cx="70044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9" lvl="0" indent="-228605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marL="914418" lvl="1" indent="-228605" algn="l"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/>
            </a:lvl2pPr>
            <a:lvl3pPr marL="1371627" lvl="2" indent="-228605" algn="l">
              <a:spcBef>
                <a:spcPts val="800"/>
              </a:spcBef>
              <a:spcAft>
                <a:spcPts val="0"/>
              </a:spcAft>
              <a:buSzPts val="1100"/>
              <a:buFont typeface="Calibri"/>
              <a:buNone/>
              <a:defRPr/>
            </a:lvl3pPr>
            <a:lvl4pPr marL="1828837" lvl="3" indent="-228605" algn="l">
              <a:spcBef>
                <a:spcPts val="800"/>
              </a:spcBef>
              <a:spcAft>
                <a:spcPts val="0"/>
              </a:spcAft>
              <a:buSzPts val="900"/>
              <a:buFont typeface="Calibri"/>
              <a:buNone/>
              <a:defRPr/>
            </a:lvl4pPr>
            <a:lvl5pPr marL="2286046" lvl="4" indent="-228605" algn="l">
              <a:spcBef>
                <a:spcPts val="800"/>
              </a:spcBef>
              <a:spcAft>
                <a:spcPts val="0"/>
              </a:spcAft>
              <a:buSzPts val="900"/>
              <a:buFont typeface="Calibri"/>
              <a:buNone/>
              <a:defRPr/>
            </a:lvl5pPr>
            <a:lvl6pPr marL="2743255" lvl="5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64" lvl="6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73" lvl="7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82" lvl="8" indent="-317506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2"/>
          </p:nvPr>
        </p:nvSpPr>
        <p:spPr>
          <a:xfrm>
            <a:off x="515599" y="3257550"/>
            <a:ext cx="7614300" cy="10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9" lvl="0" indent="-228605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</a:defRPr>
            </a:lvl1pPr>
            <a:lvl2pPr marL="914418" lvl="1" indent="-228605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27" lvl="2" indent="-228605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marL="1828837" lvl="3" indent="-228605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46" lvl="4" indent="-228605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55" lvl="5" indent="-228605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64" lvl="6" indent="-228605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73" lvl="7" indent="-228605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82" lvl="8" indent="-228605" algn="l">
              <a:spcBef>
                <a:spcPts val="800"/>
              </a:spcBef>
              <a:spcAft>
                <a:spcPts val="800"/>
              </a:spcAft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3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514351" y="2481436"/>
            <a:ext cx="7598700" cy="1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Calibri"/>
              <a:buNone/>
              <a:defRPr sz="2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1"/>
          </p:nvPr>
        </p:nvSpPr>
        <p:spPr>
          <a:xfrm>
            <a:off x="514351" y="3583036"/>
            <a:ext cx="7598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9" lvl="0" indent="-228605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</a:defRPr>
            </a:lvl1pPr>
            <a:lvl2pPr marL="914418" lvl="1" indent="-228605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27" lvl="2" indent="-228605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marL="1828837" lvl="3" indent="-228605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46" lvl="4" indent="-228605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55" lvl="5" indent="-228605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64" lvl="6" indent="-228605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73" lvl="7" indent="-228605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82" lvl="8" indent="-228605" algn="l">
              <a:spcBef>
                <a:spcPts val="800"/>
              </a:spcBef>
              <a:spcAft>
                <a:spcPts val="800"/>
              </a:spcAft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3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5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/>
        </p:nvSpPr>
        <p:spPr>
          <a:xfrm>
            <a:off x="7678400" y="2057400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" sz="6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100"/>
          </a:p>
        </p:txBody>
      </p:sp>
      <p:sp>
        <p:nvSpPr>
          <p:cNvPr id="103" name="Google Shape;103;p15"/>
          <p:cNvSpPr txBox="1"/>
          <p:nvPr/>
        </p:nvSpPr>
        <p:spPr>
          <a:xfrm>
            <a:off x="366206" y="617503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" sz="6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 sz="1100"/>
          </a:p>
        </p:txBody>
      </p:sp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744200" y="457201"/>
            <a:ext cx="71628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body" idx="1"/>
          </p:nvPr>
        </p:nvSpPr>
        <p:spPr>
          <a:xfrm>
            <a:off x="514350" y="2914650"/>
            <a:ext cx="76017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9" lvl="0" indent="-228605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cap="none">
                <a:solidFill>
                  <a:schemeClr val="lt1"/>
                </a:solidFill>
              </a:defRPr>
            </a:lvl1pPr>
            <a:lvl2pPr marL="914418" lvl="1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27" lvl="2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37" lvl="3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46" lvl="4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55" lvl="5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64" lvl="6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73" lvl="7" indent="-317506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82" lvl="8" indent="-317506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body" idx="2"/>
          </p:nvPr>
        </p:nvSpPr>
        <p:spPr>
          <a:xfrm>
            <a:off x="514349" y="3581400"/>
            <a:ext cx="76017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9" lvl="0" indent="-22860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18" lvl="1" indent="-228605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27" lvl="2" indent="-228605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marL="1828837" lvl="3" indent="-228605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46" lvl="4" indent="-228605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55" lvl="5" indent="-228605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64" lvl="6" indent="-228605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73" lvl="7" indent="-228605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82" lvl="8" indent="-228605" algn="l">
              <a:spcBef>
                <a:spcPts val="800"/>
              </a:spcBef>
              <a:spcAft>
                <a:spcPts val="800"/>
              </a:spcAft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3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1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700"/>
              <a:buFont typeface="Calibri"/>
              <a:buNone/>
              <a:defRPr sz="2700" b="1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8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8575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8575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8575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8575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8575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85750" algn="l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3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5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</p:sldLayoutIdLst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700"/>
              <a:buFont typeface="Calibri"/>
              <a:buNone/>
              <a:defRPr sz="2700" b="1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8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8575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8575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8575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8575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8575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85750" algn="l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3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3470067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</p:sldLayoutIdLst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ture.com/articles/nature13408" TargetMode="External"/><Relationship Id="rId2" Type="http://schemas.openxmlformats.org/officeDocument/2006/relationships/hyperlink" Target="https://doi.org/10.1371/journal.pgen.1007641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oi.org/10.1016/j.gpb.2022.12.001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/>
        </p:nvSpPr>
        <p:spPr>
          <a:xfrm>
            <a:off x="41011" y="4542968"/>
            <a:ext cx="4104470" cy="522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195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Eugenia </a:t>
            </a:r>
            <a:r>
              <a:rPr lang="en" sz="2195" dirty="0" err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Ampofo</a:t>
            </a:r>
            <a:endParaRPr sz="2195" dirty="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4412" y="-32649"/>
            <a:ext cx="3075975" cy="423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dna strand with blue balls&#10;&#10;Description automatically generated">
            <a:extLst>
              <a:ext uri="{FF2B5EF4-FFF2-40B4-BE49-F238E27FC236}">
                <a16:creationId xmlns:a16="http://schemas.microsoft.com/office/drawing/2014/main" id="{9E0D1040-2B36-DE96-D66A-B5E942BEA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48" y="-360307"/>
            <a:ext cx="8320050" cy="3851672"/>
          </a:xfrm>
          <a:prstGeom prst="rect">
            <a:avLst/>
          </a:prstGeom>
        </p:spPr>
      </p:pic>
      <p:pic>
        <p:nvPicPr>
          <p:cNvPr id="4" name="Picture 3" descr="A black background with footprints&#10;&#10;Description automatically generated">
            <a:extLst>
              <a:ext uri="{FF2B5EF4-FFF2-40B4-BE49-F238E27FC236}">
                <a16:creationId xmlns:a16="http://schemas.microsoft.com/office/drawing/2014/main" id="{1231DD2A-9D8D-2345-A269-8EA8971249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053" y="-1124543"/>
            <a:ext cx="6659797" cy="6268043"/>
          </a:xfrm>
          <a:prstGeom prst="rect">
            <a:avLst/>
          </a:prstGeom>
        </p:spPr>
      </p:pic>
      <p:sp>
        <p:nvSpPr>
          <p:cNvPr id="146" name="Google Shape;146;p21"/>
          <p:cNvSpPr txBox="1">
            <a:spLocks noGrp="1"/>
          </p:cNvSpPr>
          <p:nvPr>
            <p:ph type="ctrTitle"/>
          </p:nvPr>
        </p:nvSpPr>
        <p:spPr>
          <a:xfrm>
            <a:off x="2243150" y="1921663"/>
            <a:ext cx="5398200" cy="1816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r>
              <a:rPr lang="en" dirty="0"/>
              <a:t>THROWBACK TRACKS</a:t>
            </a:r>
            <a:endParaRPr dirty="0"/>
          </a:p>
        </p:txBody>
      </p:sp>
      <p:sp>
        <p:nvSpPr>
          <p:cNvPr id="147" name="Google Shape;147;p21"/>
          <p:cNvSpPr txBox="1">
            <a:spLocks noGrp="1"/>
          </p:cNvSpPr>
          <p:nvPr>
            <p:ph type="subTitle" idx="1"/>
          </p:nvPr>
        </p:nvSpPr>
        <p:spPr>
          <a:xfrm>
            <a:off x="611350" y="3829108"/>
            <a:ext cx="8020500" cy="1054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indent="0">
              <a:spcAft>
                <a:spcPts val="800"/>
              </a:spcAft>
            </a:pP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Investigating the contributions of archaic introgression in elite climbers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D6443C-7401-E2E6-77B0-C705C02A9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5091" y="842780"/>
            <a:ext cx="7598700" cy="2736900"/>
          </a:xfrm>
        </p:spPr>
        <p:txBody>
          <a:bodyPr/>
          <a:lstStyle/>
          <a:p>
            <a:r>
              <a:rPr lang="en-US" dirty="0"/>
              <a:t>Initialization</a:t>
            </a:r>
          </a:p>
          <a:p>
            <a:pPr lvl="1"/>
            <a:r>
              <a:rPr lang="en-US" dirty="0"/>
              <a:t>Start with initial guesses for the parameters of the HMM: the initial state probabilities (pi), the state transition probabilities (A), and the emission probabilities (B).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6FA24A-E7BD-6243-7C5F-6FADC293A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Algorithm: Baum Welsh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8ADC40-A36D-CEA7-6C13-678144D81E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934"/>
          <a:stretch/>
        </p:blipFill>
        <p:spPr>
          <a:xfrm>
            <a:off x="1638300" y="2318917"/>
            <a:ext cx="5867400" cy="126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1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3ED030-15ED-D41A-1487-3A5952757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485" y="289566"/>
            <a:ext cx="7598700" cy="2736900"/>
          </a:xfrm>
        </p:spPr>
        <p:txBody>
          <a:bodyPr/>
          <a:lstStyle/>
          <a:p>
            <a:r>
              <a:rPr lang="en-US" dirty="0"/>
              <a:t>Expectation ( E) Step</a:t>
            </a:r>
          </a:p>
          <a:p>
            <a:pPr lvl="1"/>
            <a:r>
              <a:rPr lang="en-US" dirty="0"/>
              <a:t>Use the forward-backward algorithm to calculate the posterior probabilities for the hidden states given the observed data. 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5E756-A2F4-9CCA-AD50-0ADE14838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495" y="1771032"/>
            <a:ext cx="5257800" cy="337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15518B-776C-02F9-28B3-4EAED58031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Maximization (M) Step</a:t>
            </a:r>
          </a:p>
          <a:p>
            <a:r>
              <a:rPr lang="en-US" dirty="0"/>
              <a:t>Convergence</a:t>
            </a:r>
          </a:p>
          <a:p>
            <a:r>
              <a:rPr lang="en-US" dirty="0"/>
              <a:t>Termination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08D05A-5083-F752-D002-36C5A4C77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Algorithm: Baum Welsh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4D462D-7D67-189A-2F24-718418078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432" y="1353059"/>
            <a:ext cx="4788568" cy="371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09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>
            <a:spLocks noGrp="1"/>
          </p:cNvSpPr>
          <p:nvPr>
            <p:ph type="title"/>
          </p:nvPr>
        </p:nvSpPr>
        <p:spPr>
          <a:xfrm>
            <a:off x="311700" y="91300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r>
              <a:rPr lang="en" dirty="0"/>
              <a:t>Steps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259EFC4-21D1-50AE-CAE8-53D58AA6AC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218789"/>
              </p:ext>
            </p:extLst>
          </p:nvPr>
        </p:nvGraphicFramePr>
        <p:xfrm>
          <a:off x="1191478" y="736019"/>
          <a:ext cx="6216502" cy="43161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38085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4C49E-8A32-7059-4D97-D1ACAEA277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7A326D-5772-BF32-4334-C5CC4FEBD7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0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AFA417-D6C1-59A2-7255-AC6253C68E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874"/>
          <a:stretch/>
        </p:blipFill>
        <p:spPr>
          <a:xfrm>
            <a:off x="1571062" y="1017671"/>
            <a:ext cx="5530129" cy="3815834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797D697-DD3B-29F3-0618-EFEE872A2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650" y="309995"/>
            <a:ext cx="7598700" cy="1092300"/>
          </a:xfrm>
        </p:spPr>
        <p:txBody>
          <a:bodyPr/>
          <a:lstStyle/>
          <a:p>
            <a:r>
              <a:rPr lang="en-US" dirty="0"/>
              <a:t>Example of an output file for 1/10 samples</a:t>
            </a:r>
          </a:p>
        </p:txBody>
      </p:sp>
    </p:spTree>
    <p:extLst>
      <p:ext uri="{BB962C8B-B14F-4D97-AF65-F5344CB8AC3E}">
        <p14:creationId xmlns:p14="http://schemas.microsoft.com/office/powerpoint/2010/main" val="299489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2DBD05-0C4B-D145-60EF-5DFA994049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Found by going through every chromosome of every samples and finding segments that  have overlaps in all 10 samples.</a:t>
            </a:r>
            <a:endParaRPr lang="en-US" sz="1400" b="0" i="0" u="none" strike="noStrike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For each chromosome, pick the sample with the most archaic segments</a:t>
            </a:r>
            <a:endParaRPr lang="en-US" sz="1200" b="0" i="0" u="none" strike="noStrike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For each segment in that sample, check if that segment overlaps with other segments in each of the other 9</a:t>
            </a:r>
            <a:endParaRPr lang="en-US" sz="1100" b="0" i="0" u="none" strike="noStrike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if segment fails to have overlap in one sample, pop/remove from consideration</a:t>
            </a:r>
            <a:endParaRPr lang="en-US" sz="1100" b="0" i="0" u="none" strike="noStrike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if segment has overlaps in all 10, save segment and the segments that it overlaps with in the other 10 samples</a:t>
            </a:r>
            <a:endParaRPr lang="en-US" sz="1100" b="0" i="0" u="none" strike="noStrike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The ones that directly overlap are then merged into a bigger segment to form the population segment. </a:t>
            </a:r>
            <a:endParaRPr lang="en-US" sz="1400" b="0" i="0" u="none" strike="noStrike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the original segments are still kept for further analysis</a:t>
            </a:r>
            <a:endParaRPr lang="en-US" sz="1200" b="0" i="0" u="none" strike="noStrike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There were 30 archaic segment overlaps found to have overlaps in all 10 samples</a:t>
            </a:r>
            <a:endParaRPr lang="en-US" sz="1400" b="0" i="0" u="none" strike="noStrike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To ensure accuracy, I ran a reverse test  to see how many samples the 30 segments have overlap amongst all 10 samples. All 30 have 10 </a:t>
            </a:r>
            <a:endParaRPr lang="en-US" sz="1200" b="0" i="0" u="none" strike="noStrike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Figures were then made to show distribution of segment lengths of all 30 segments and their corresponding </a:t>
            </a:r>
            <a:r>
              <a:rPr lang="en-US" sz="1400" b="0" i="0" u="none" strike="noStrike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snps</a:t>
            </a:r>
            <a:r>
              <a:rPr lang="en-US" sz="14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(provided by finding their corresponding variants number in the original HMM output) </a:t>
            </a:r>
            <a:endParaRPr lang="en-US" sz="1400" b="0" i="0" u="none" strike="noStrike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15A672-7FAC-4A4A-D37B-E5FB5A1DA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55" y="709516"/>
            <a:ext cx="7598700" cy="455405"/>
          </a:xfrm>
        </p:spPr>
        <p:txBody>
          <a:bodyPr>
            <a:normAutofit fontScale="9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FEFEFE"/>
                </a:solidFill>
                <a:effectLst/>
                <a:latin typeface="Calibri" panose="020F0502020204030204" pitchFamily="34" charset="0"/>
              </a:rPr>
              <a:t>Finding archaic segments that overlap across all samples: Population Segments</a:t>
            </a:r>
            <a:br>
              <a:rPr lang="en-US" b="0" dirty="0">
                <a:effectLst/>
              </a:rPr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3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D5037-BC03-E8B4-2341-27CD053E2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FEFEFE"/>
                </a:solidFill>
                <a:effectLst/>
                <a:latin typeface="Calibri" panose="020F0502020204030204" pitchFamily="34" charset="0"/>
              </a:rPr>
              <a:t>Distribution of population segments found in all samples</a:t>
            </a:r>
            <a:br>
              <a:rPr lang="en-US" b="0" dirty="0">
                <a:effectLst/>
              </a:rPr>
            </a:br>
            <a:br>
              <a:rPr lang="en-US" dirty="0"/>
            </a:b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658D8-4F73-10FC-1816-106A16164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15" y="1017725"/>
            <a:ext cx="4578315" cy="370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7F8807B-74A9-3A45-39B5-AEDF99AC8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206" y="1017725"/>
            <a:ext cx="4786110" cy="368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654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03230F9-BA17-AFE9-7D39-C99FF084E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789" y="0"/>
            <a:ext cx="68468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313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2CEC17-DA73-AC44-CD7A-8269E9C1E9F4}"/>
              </a:ext>
            </a:extLst>
          </p:cNvPr>
          <p:cNvSpPr txBox="1"/>
          <p:nvPr/>
        </p:nvSpPr>
        <p:spPr>
          <a:xfrm>
            <a:off x="399507" y="4743793"/>
            <a:ext cx="7079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Most segments unique to Austrian Climbers present high affinity to Denisovan Genome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F809BD-0E9C-1325-CCD0-0B3E44777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367" y="215880"/>
            <a:ext cx="5292305" cy="434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938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027730-EA29-0775-E98D-9D0E3ECE0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116" y="1537695"/>
            <a:ext cx="5236198" cy="2736900"/>
          </a:xfrm>
        </p:spPr>
        <p:txBody>
          <a:bodyPr>
            <a:normAutofit/>
          </a:bodyPr>
          <a:lstStyle/>
          <a:p>
            <a:r>
              <a:rPr lang="en-US" dirty="0"/>
              <a:t>Modern humans have interbred with archaic populations like Denisovans and Neanderthals. </a:t>
            </a:r>
          </a:p>
          <a:p>
            <a:r>
              <a:rPr lang="en-US" dirty="0"/>
              <a:t>This has led to a flow of genetic material from the archaic populations into the gene pool of Modern humans) known as archaic introgression.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7849D8-0293-8CA3-3884-B78694C2D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823" y="79635"/>
            <a:ext cx="7598700" cy="1092300"/>
          </a:xfrm>
        </p:spPr>
        <p:txBody>
          <a:bodyPr/>
          <a:lstStyle/>
          <a:p>
            <a:r>
              <a:rPr lang="en-US" dirty="0"/>
              <a:t>Background: Archaic Introgression</a:t>
            </a:r>
          </a:p>
        </p:txBody>
      </p:sp>
      <p:pic>
        <p:nvPicPr>
          <p:cNvPr id="5" name="Picture 4" descr="Diagram&#10;&#10;Image depiction archaic introgression">
            <a:extLst>
              <a:ext uri="{FF2B5EF4-FFF2-40B4-BE49-F238E27FC236}">
                <a16:creationId xmlns:a16="http://schemas.microsoft.com/office/drawing/2014/main" id="{9FB53F1A-725D-8AF9-37D2-689321938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839" y="1041538"/>
            <a:ext cx="3904161" cy="390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4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4CDF21-0D05-F2C9-394D-FDE10CCD3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36246"/>
            <a:ext cx="7772400" cy="18863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9C6A60-3094-E990-39FA-41D7D4899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505661"/>
            <a:ext cx="7772400" cy="188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81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E574-6A3F-F041-9B00-BAF094038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Next Steps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37236-09A7-D8F9-BC1E-192B5785B6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There’s  evidence of some hypoxia resistance genes having origins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in 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archaic introgression</a:t>
            </a:r>
          </a:p>
          <a:p>
            <a:pPr lvl="1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Genes: </a:t>
            </a:r>
            <a:r>
              <a:rPr lang="en-US" dirty="0"/>
              <a:t>'ZNF385D’, 'RPS6KC1’ and CDH13 show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the most evidence and should be investigated more</a:t>
            </a:r>
            <a:endParaRPr lang="en-US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It is interesting to see higher affinity for Denisovan Genome vs Neanderthal when the climbers are European. This needs to be further investigated.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Need to take more genes/genetic material into consideration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Some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areas of interest do not show overlap perhaps due to the limited amount of genes considered</a:t>
            </a:r>
            <a:endParaRPr lang="en-US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Further analysis need to be done to be more certain of results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Using other tools such as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Sprime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Patterson’s D etc.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Performing statistical tests</a:t>
            </a:r>
            <a:endParaRPr lang="en-US" sz="14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928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DF6DD-9A22-7F0B-0141-AA57137E9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9C8E77-B9FD-D479-C5F0-64EC03E79C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700" b="0" i="0" u="none" strike="noStrike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Skov</a:t>
            </a:r>
            <a:r>
              <a:rPr lang="en-US" sz="17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L, Hui R, </a:t>
            </a:r>
            <a:r>
              <a:rPr lang="en-US" sz="1700" b="0" i="0" u="none" strike="noStrike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Shchur</a:t>
            </a:r>
            <a:r>
              <a:rPr lang="en-US" sz="17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V, </a:t>
            </a:r>
            <a:r>
              <a:rPr lang="en-US" sz="1700" b="0" i="0" u="none" strike="noStrike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Hobolth</a:t>
            </a:r>
            <a:r>
              <a:rPr lang="en-US" sz="17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A, </a:t>
            </a:r>
            <a:r>
              <a:rPr lang="en-US" sz="1700" b="0" i="0" u="none" strike="noStrike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Scally</a:t>
            </a:r>
            <a:r>
              <a:rPr lang="en-US" sz="17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A, </a:t>
            </a:r>
            <a:r>
              <a:rPr lang="en-US" sz="1700" b="0" i="0" u="none" strike="noStrike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Schierup</a:t>
            </a:r>
            <a:r>
              <a:rPr lang="en-US" sz="17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MH, et al. (2018) Detecting archaic introgression using an unadmixed outgroup. </a:t>
            </a:r>
            <a:r>
              <a:rPr lang="en-US" sz="1700" b="0" i="0" u="none" strike="noStrike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PLoS</a:t>
            </a:r>
            <a:r>
              <a:rPr lang="en-US" sz="17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Genet 14(9): e1007641. </a:t>
            </a:r>
            <a:r>
              <a:rPr lang="en-US" sz="1700" b="0" i="0" u="sng" strike="noStrike" dirty="0">
                <a:solidFill>
                  <a:srgbClr val="C573D2"/>
                </a:solidFill>
                <a:effectLst/>
                <a:latin typeface="Calibri" panose="020F0502020204030204" pitchFamily="34" charset="0"/>
                <a:hlinkClick r:id="rId2"/>
              </a:rPr>
              <a:t>https://doi.org/10.1371/journal.pgen.1007641</a:t>
            </a:r>
            <a:endParaRPr lang="en-US" sz="1700" b="0" i="0" u="sng" strike="noStrike" dirty="0">
              <a:solidFill>
                <a:srgbClr val="C573D2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1700" dirty="0">
                <a:effectLst/>
              </a:rPr>
              <a:t>Huerta-Sánchez, Emilia, et al. “Altitude Adaptation in Tibetans Caused by Introgression of Denisovan-like DNA.” </a:t>
            </a:r>
            <a:r>
              <a:rPr lang="en-US" sz="1700" i="1" dirty="0">
                <a:effectLst/>
              </a:rPr>
              <a:t>Nature News</a:t>
            </a:r>
            <a:r>
              <a:rPr lang="en-US" sz="1700" dirty="0">
                <a:effectLst/>
              </a:rPr>
              <a:t>, Nature Publishing Group, 2 July 2014, </a:t>
            </a:r>
            <a:r>
              <a:rPr lang="en-US" sz="1700" dirty="0">
                <a:effectLst/>
                <a:hlinkClick r:id="rId3"/>
              </a:rPr>
              <a:t>www.nature.com/articles/nature13408</a:t>
            </a:r>
            <a:r>
              <a:rPr lang="en-US" sz="1700" dirty="0"/>
              <a:t> </a:t>
            </a:r>
            <a:endParaRPr lang="en-US" sz="1700" dirty="0">
              <a:effectLst/>
            </a:endParaRPr>
          </a:p>
          <a:p>
            <a:r>
              <a:rPr lang="en-US" sz="17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Ze-Xian Liu, </a:t>
            </a:r>
            <a:r>
              <a:rPr lang="en-US" sz="17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Panqin</a:t>
            </a:r>
            <a:r>
              <a:rPr lang="en-US" sz="17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Wang, </a:t>
            </a:r>
            <a:r>
              <a:rPr lang="en-US" sz="17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Qingfeng</a:t>
            </a:r>
            <a:r>
              <a:rPr lang="en-US" sz="17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Zhang, </a:t>
            </a:r>
            <a:r>
              <a:rPr lang="en-US" sz="17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Shihua</a:t>
            </a:r>
            <a:r>
              <a:rPr lang="en-US" sz="17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Li, </a:t>
            </a:r>
            <a:r>
              <a:rPr lang="en-US" sz="17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Yuxin</a:t>
            </a:r>
            <a:r>
              <a:rPr lang="en-US" sz="17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Zhang, Yutong Guo, </a:t>
            </a:r>
            <a:r>
              <a:rPr lang="en-US" sz="17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Chongchong</a:t>
            </a:r>
            <a:r>
              <a:rPr lang="en-US" sz="17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Jia, Tian Shao, Lin Li, Han Cheng, </a:t>
            </a:r>
            <a:r>
              <a:rPr lang="en-US" sz="17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Zhenlong</a:t>
            </a:r>
            <a:r>
              <a:rPr lang="en-US" sz="17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Wang, </a:t>
            </a:r>
            <a:r>
              <a:rPr lang="en-US" sz="17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iHypoxia</a:t>
            </a:r>
            <a:r>
              <a:rPr lang="en-US" sz="17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: An Integrative Database of Protein Expression Dynamics in Response to Hypoxia in </a:t>
            </a:r>
            <a:r>
              <a:rPr lang="en-US" sz="17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Animals,Genomics</a:t>
            </a:r>
            <a:r>
              <a:rPr lang="en-US" sz="17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, Proteomics &amp; Bioinformatics, 2022, </a:t>
            </a:r>
            <a:r>
              <a:rPr lang="en-US" sz="17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hlinkClick r:id="rId4"/>
              </a:rPr>
              <a:t>https://doi.org/10.1016/j.gpb.2022.12.001</a:t>
            </a:r>
            <a:r>
              <a:rPr lang="en-US" sz="17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</a:p>
          <a:p>
            <a:endParaRPr lang="en-US" sz="1700" dirty="0">
              <a:effectLst/>
            </a:endParaRPr>
          </a:p>
          <a:p>
            <a:endParaRPr lang="en-US" sz="1700" b="0" i="0" u="none" strike="noStrike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870094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7E4A7C-51B7-587B-FF95-138C8CCB6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2717" y="1731522"/>
            <a:ext cx="3799284" cy="2611927"/>
          </a:xfrm>
        </p:spPr>
        <p:txBody>
          <a:bodyPr>
            <a:normAutofit/>
          </a:bodyPr>
          <a:lstStyle/>
          <a:p>
            <a:r>
              <a:rPr lang="en-US" sz="2000" dirty="0"/>
              <a:t>Goal of project: To find whether the genes responsible for hypoxia resistance and other climbing advantages in Elite Climbers have origins in archaic introgression.</a:t>
            </a:r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0F399D-CD48-1CD5-7D10-E685018A5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objective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C0163-9688-E942-665B-9A32FC273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051" y="1834700"/>
            <a:ext cx="4363949" cy="240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41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86CB9-60A1-BAA6-73CC-B31A38D664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211066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01D2D3-46AC-0B17-4ADF-68DE9A2647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The approach is based on a HMM that identifies genomic regions with a high density of SNPs not seen in unadmixed populations without use of reference genome.</a:t>
            </a:r>
            <a:endParaRPr lang="en-US" sz="1800" b="0" i="0" u="none" strike="noStrike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Used to detect archaic introgression in Papuans and show how the likely origin(Neanderthal or Denisovan) identified segments can be assigned to.</a:t>
            </a:r>
            <a:endParaRPr lang="en-US" sz="1800" b="0" i="0" u="none" strike="noStrike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4CC9EC-B5D9-3E13-DAD6-6FD6EB96D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Hmixx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10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DE2CFF-1366-8BC6-C5DA-7399815B8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A7EB4F-024A-BFA6-0B34-25C70855C8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AE1C05-C1FC-09FD-D6FD-65C894DDEF8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Ingroup</a:t>
            </a:r>
          </a:p>
          <a:p>
            <a:pPr lvl="1"/>
            <a:r>
              <a:rPr lang="en-US" dirty="0"/>
              <a:t>Autosomal Variant Call Format Files of ingroup(Elite Climbers) </a:t>
            </a:r>
          </a:p>
          <a:p>
            <a:pPr lvl="1"/>
            <a:r>
              <a:rPr lang="en-US" dirty="0"/>
              <a:t>Sample names (10)</a:t>
            </a:r>
          </a:p>
          <a:p>
            <a:r>
              <a:rPr lang="en-US" dirty="0"/>
              <a:t>Outgroup</a:t>
            </a:r>
          </a:p>
          <a:p>
            <a:pPr lvl="1"/>
            <a:r>
              <a:rPr lang="en-US" dirty="0"/>
              <a:t>Autosomal Variant Call Format Files of outgroup(Yoruba samples)</a:t>
            </a:r>
          </a:p>
          <a:p>
            <a:pPr lvl="1"/>
            <a:r>
              <a:rPr lang="en-US" dirty="0"/>
              <a:t>Sample names</a:t>
            </a:r>
          </a:p>
          <a:p>
            <a:r>
              <a:rPr lang="en-US" dirty="0"/>
              <a:t>File with callability</a:t>
            </a:r>
          </a:p>
          <a:p>
            <a:pPr lvl="1"/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the parts of the genome that we can accurately map to</a:t>
            </a:r>
            <a:endParaRPr lang="en-US" dirty="0"/>
          </a:p>
          <a:p>
            <a:r>
              <a:rPr lang="en-US" dirty="0"/>
              <a:t>Variant call format files of  donor/admixing population(Neanderthal and Denisovan)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47F9C4-2A26-896D-4A69-86F07DCEBEC5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Outputs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6F3536-C534-6E69-133E-97A1F4B8CD29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r>
              <a:rPr lang="en-US" dirty="0"/>
              <a:t>Text files for each ingroup sample which shows the segments of genome labeled ”human” and ”archaic</a:t>
            </a:r>
          </a:p>
        </p:txBody>
      </p:sp>
    </p:spTree>
    <p:extLst>
      <p:ext uri="{BB962C8B-B14F-4D97-AF65-F5344CB8AC3E}">
        <p14:creationId xmlns:p14="http://schemas.microsoft.com/office/powerpoint/2010/main" val="25007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1CE5F-BD61-1240-67B7-D2E410BAD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materials: Genes associated with hypoxia resistance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DD6922-5C86-B0DB-9494-1BF235E7D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9150" y="1118292"/>
            <a:ext cx="8520600" cy="1453458"/>
          </a:xfrm>
        </p:spPr>
        <p:txBody>
          <a:bodyPr/>
          <a:lstStyle/>
          <a:p>
            <a:r>
              <a:rPr lang="en-US" dirty="0"/>
              <a:t>Investigation and record of genes which are associated with hypoxia-resistance</a:t>
            </a:r>
          </a:p>
          <a:p>
            <a:pPr lvl="1"/>
            <a:r>
              <a:rPr lang="en-US" dirty="0"/>
              <a:t>Recorded over 56600 genes</a:t>
            </a:r>
          </a:p>
          <a:p>
            <a:endParaRPr lang="en-US"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49FC978-9869-CCA7-7AEE-2CB959BE6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31" t="32374" r="20868" b="24492"/>
          <a:stretch/>
        </p:blipFill>
        <p:spPr>
          <a:xfrm>
            <a:off x="0" y="2230244"/>
            <a:ext cx="4489807" cy="2218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EFE537-2003-4E50-D1CC-A836F4CB8E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476" y="2038430"/>
            <a:ext cx="3106524" cy="301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4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>
            <a:spLocks noGrp="1"/>
          </p:cNvSpPr>
          <p:nvPr>
            <p:ph type="title"/>
          </p:nvPr>
        </p:nvSpPr>
        <p:spPr>
          <a:xfrm>
            <a:off x="311700" y="91300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r>
              <a:rPr lang="en" dirty="0"/>
              <a:t>Steps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259EFC4-21D1-50AE-CAE8-53D58AA6AC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6529697"/>
              </p:ext>
            </p:extLst>
          </p:nvPr>
        </p:nvGraphicFramePr>
        <p:xfrm>
          <a:off x="1191478" y="736019"/>
          <a:ext cx="6216502" cy="43161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98341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05649B9-14E2-E749-77E1-5F6BD38C6B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Given: Observed sequence and initial model.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Goal: Adjust model parameters to maximize the likelihood of the observed sequence.</a:t>
            </a:r>
          </a:p>
          <a:p>
            <a:pPr marL="139703" indent="0">
              <a:buNone/>
            </a:pPr>
            <a:endParaRPr lang="en-US" dirty="0"/>
          </a:p>
          <a:p>
            <a:pPr marL="482603" indent="-342900">
              <a:buFont typeface="+mj-lt"/>
              <a:buAutoNum type="arabicPeriod"/>
            </a:pPr>
            <a:r>
              <a:rPr lang="en-US" dirty="0"/>
              <a:t>Initialization</a:t>
            </a:r>
          </a:p>
          <a:p>
            <a:pPr marL="482603" indent="-342900">
              <a:buFont typeface="+mj-lt"/>
              <a:buAutoNum type="arabicPeriod"/>
            </a:pPr>
            <a:r>
              <a:rPr lang="en-US" dirty="0"/>
              <a:t>Expectation</a:t>
            </a:r>
          </a:p>
          <a:p>
            <a:pPr marL="482603" indent="-342900">
              <a:buFont typeface="+mj-lt"/>
              <a:buAutoNum type="arabicPeriod"/>
            </a:pPr>
            <a:r>
              <a:rPr lang="en-US" dirty="0"/>
              <a:t>Maximization</a:t>
            </a:r>
          </a:p>
          <a:p>
            <a:pPr marL="482603" indent="-342900">
              <a:buFont typeface="+mj-lt"/>
              <a:buAutoNum type="arabicPeriod"/>
            </a:pPr>
            <a:r>
              <a:rPr lang="en-US" dirty="0"/>
              <a:t>Check for Convergence</a:t>
            </a:r>
          </a:p>
          <a:p>
            <a:pPr marL="482603" indent="-342900">
              <a:buFont typeface="+mj-lt"/>
              <a:buAutoNum type="arabicPeriod"/>
            </a:pPr>
            <a:r>
              <a:rPr lang="en-US" dirty="0"/>
              <a:t>Termination</a:t>
            </a:r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81C7785-7B9A-80CC-E1B3-EE4B2B5CD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Baum Welsh algorithm</a:t>
            </a:r>
          </a:p>
        </p:txBody>
      </p:sp>
    </p:spTree>
    <p:extLst>
      <p:ext uri="{BB962C8B-B14F-4D97-AF65-F5344CB8AC3E}">
        <p14:creationId xmlns:p14="http://schemas.microsoft.com/office/powerpoint/2010/main" val="246920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theme/theme1.xml><?xml version="1.0" encoding="utf-8"?>
<a:theme xmlns:a="http://schemas.openxmlformats.org/drawingml/2006/main" name="Celestial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elestial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37659</TotalTime>
  <Words>935</Words>
  <Application>Microsoft Macintosh PowerPoint</Application>
  <PresentationFormat>On-screen Show (16:9)</PresentationFormat>
  <Paragraphs>92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Söhne</vt:lpstr>
      <vt:lpstr>Arial</vt:lpstr>
      <vt:lpstr>Roboto Mono</vt:lpstr>
      <vt:lpstr>-apple-system</vt:lpstr>
      <vt:lpstr>Calibri</vt:lpstr>
      <vt:lpstr>Roboto</vt:lpstr>
      <vt:lpstr>Celestial</vt:lpstr>
      <vt:lpstr>1_Celestial</vt:lpstr>
      <vt:lpstr>THROWBACK TRACKS</vt:lpstr>
      <vt:lpstr>Background: Archaic Introgression</vt:lpstr>
      <vt:lpstr>Introduction and objective </vt:lpstr>
      <vt:lpstr>Methodology</vt:lpstr>
      <vt:lpstr>Hmixx</vt:lpstr>
      <vt:lpstr>Definition:</vt:lpstr>
      <vt:lpstr>Other materials: Genes associated with hypoxia resistance</vt:lpstr>
      <vt:lpstr>Steps</vt:lpstr>
      <vt:lpstr>Baum Welsh algorithm</vt:lpstr>
      <vt:lpstr>The Algorithm: Baum Welsh</vt:lpstr>
      <vt:lpstr>PowerPoint Presentation</vt:lpstr>
      <vt:lpstr>The Algorithm: Baum Welsh</vt:lpstr>
      <vt:lpstr>Steps</vt:lpstr>
      <vt:lpstr>Results</vt:lpstr>
      <vt:lpstr>Example of an output file for 1/10 samples</vt:lpstr>
      <vt:lpstr>Finding archaic segments that overlap across all samples: Population Segments  </vt:lpstr>
      <vt:lpstr>Distribution of population segments found in all samples  </vt:lpstr>
      <vt:lpstr>PowerPoint Presentation</vt:lpstr>
      <vt:lpstr>PowerPoint Presentation</vt:lpstr>
      <vt:lpstr>PowerPoint Presentation</vt:lpstr>
      <vt:lpstr>Conclusion and Next Steps </vt:lpstr>
      <vt:lpstr>Bibliography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 Introduction</dc:title>
  <dc:subject/>
  <dc:creator/>
  <cp:keywords/>
  <dc:description/>
  <cp:lastModifiedBy>Ampofo, Eugenia</cp:lastModifiedBy>
  <cp:revision>8</cp:revision>
  <dcterms:modified xsi:type="dcterms:W3CDTF">2023-12-22T21:21:40Z</dcterms:modified>
  <cp:category/>
</cp:coreProperties>
</file>